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notesMasterIdLst>
    <p:notesMasterId r:id="rId5"/>
  </p:notesMasterIdLst>
  <p:sldIdLst>
    <p:sldId id="256" r:id="rId2"/>
    <p:sldId id="258" r:id="rId3"/>
    <p:sldId id="263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83197"/>
  </p:normalViewPr>
  <p:slideViewPr>
    <p:cSldViewPr snapToGrid="0">
      <p:cViewPr varScale="1">
        <p:scale>
          <a:sx n="105" d="100"/>
          <a:sy n="105" d="100"/>
        </p:scale>
        <p:origin x="138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9F2B62-ED48-3B41-AFFD-4E4B66DF8752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1B36D-BCBD-BB44-A617-5ADCB6E89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095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Sources:</a:t>
            </a:r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redwood.berkeley.edu</a:t>
            </a:r>
            <a:r>
              <a:rPr lang="en-US" dirty="0"/>
              <a:t>/wp-content/uploads/2018/08/handout-attractor-</a:t>
            </a:r>
            <a:r>
              <a:rPr lang="en-US" dirty="0" err="1"/>
              <a:t>nets.pdf</a:t>
            </a:r>
            <a:endParaRPr lang="en-US" dirty="0"/>
          </a:p>
          <a:p>
            <a:r>
              <a:rPr lang="en-US" dirty="0"/>
              <a:t> </a:t>
            </a:r>
          </a:p>
          <a:p>
            <a:r>
              <a:rPr lang="en-US" dirty="0"/>
              <a:t>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takyamamoto</a:t>
            </a:r>
            <a:r>
              <a:rPr lang="en-US" dirty="0"/>
              <a:t>/Hopfield-Network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D1B36D-BCBD-BB44-A617-5ADCB6E898F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786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50AB-2925-4C4C-B68D-384C4EE0639D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368D-DF90-E942-95E8-547F29B60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22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50AB-2925-4C4C-B68D-384C4EE0639D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368D-DF90-E942-95E8-547F29B60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145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50AB-2925-4C4C-B68D-384C4EE0639D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368D-DF90-E942-95E8-547F29B60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93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50AB-2925-4C4C-B68D-384C4EE0639D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368D-DF90-E942-95E8-547F29B60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221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50AB-2925-4C4C-B68D-384C4EE0639D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368D-DF90-E942-95E8-547F29B60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01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50AB-2925-4C4C-B68D-384C4EE0639D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368D-DF90-E942-95E8-547F29B60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43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50AB-2925-4C4C-B68D-384C4EE0639D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368D-DF90-E942-95E8-547F29B60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102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50AB-2925-4C4C-B68D-384C4EE0639D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368D-DF90-E942-95E8-547F29B60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19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50AB-2925-4C4C-B68D-384C4EE0639D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368D-DF90-E942-95E8-547F29B60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454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50AB-2925-4C4C-B68D-384C4EE0639D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368D-DF90-E942-95E8-547F29B60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829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50AB-2925-4C4C-B68D-384C4EE0639D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368D-DF90-E942-95E8-547F29B60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1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50AB-2925-4C4C-B68D-384C4EE0639D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368D-DF90-E942-95E8-547F29B60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080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50AB-2925-4C4C-B68D-384C4EE0639D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368D-DF90-E942-95E8-547F29B60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70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50AB-2925-4C4C-B68D-384C4EE0639D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368D-DF90-E942-95E8-547F29B60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0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50AB-2925-4C4C-B68D-384C4EE0639D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368D-DF90-E942-95E8-547F29B60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669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050AB-2925-4C4C-B68D-384C4EE0639D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0368D-DF90-E942-95E8-547F29B60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39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8E5050AB-2925-4C4C-B68D-384C4EE0639D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6240368D-DF90-E942-95E8-547F29B60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789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E5050AB-2925-4C4C-B68D-384C4EE0639D}" type="datetimeFigureOut">
              <a:rPr lang="en-US" smtClean="0"/>
              <a:t>11/27/22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240368D-DF90-E942-95E8-547F29B60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53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takyamamoto/Hopfield-Network" TargetMode="External"/><Relationship Id="rId4" Type="http://schemas.openxmlformats.org/officeDocument/2006/relationships/hyperlink" Target="https://redwood.berkeley.edu/wp-content/uploads/2018/08/handout-attractor-nets.pdf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ase of the Malleable Memory | Psychology Today">
            <a:extLst>
              <a:ext uri="{FF2B5EF4-FFF2-40B4-BE49-F238E27FC236}">
                <a16:creationId xmlns:a16="http://schemas.microsoft.com/office/drawing/2014/main" id="{432AFC10-0957-FEBE-E2FE-836493DB1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47" y="3651935"/>
            <a:ext cx="5276905" cy="3021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484B48-6FD7-FC04-C2F3-375BC75D3A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7888" y="584766"/>
            <a:ext cx="8676222" cy="2185916"/>
          </a:xfrm>
        </p:spPr>
        <p:txBody>
          <a:bodyPr/>
          <a:lstStyle/>
          <a:p>
            <a:r>
              <a:rPr lang="en-US" dirty="0" err="1"/>
              <a:t>HopField</a:t>
            </a:r>
            <a:r>
              <a:rPr lang="en-US" dirty="0"/>
              <a:t> Networks: </a:t>
            </a:r>
            <a:br>
              <a:rPr lang="en-US" dirty="0"/>
            </a:br>
            <a:r>
              <a:rPr lang="en-US" sz="3600" dirty="0"/>
              <a:t>A model of memory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64D31E-7051-FC84-C1B2-1932635AC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2770682"/>
            <a:ext cx="8676222" cy="1905000"/>
          </a:xfrm>
        </p:spPr>
        <p:txBody>
          <a:bodyPr/>
          <a:lstStyle/>
          <a:p>
            <a:r>
              <a:rPr lang="en-US" dirty="0"/>
              <a:t>Eric Jung</a:t>
            </a:r>
          </a:p>
        </p:txBody>
      </p:sp>
    </p:spTree>
    <p:extLst>
      <p:ext uri="{BB962C8B-B14F-4D97-AF65-F5344CB8AC3E}">
        <p14:creationId xmlns:p14="http://schemas.microsoft.com/office/powerpoint/2010/main" val="865282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16B15-BAD7-3A2A-7E84-77B5E392D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Hopfield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DCC6E-717E-FC5C-BCE1-3865DEFF1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Models memory</a:t>
            </a:r>
          </a:p>
          <a:p>
            <a:r>
              <a:rPr lang="en-US" dirty="0"/>
              <a:t>Attractor network – Converges to specific states it “Remembers”</a:t>
            </a:r>
          </a:p>
          <a:p>
            <a:r>
              <a:rPr lang="en-US" dirty="0"/>
              <a:t>Generally will be a fully connected graph</a:t>
            </a:r>
          </a:p>
          <a:p>
            <a:r>
              <a:rPr lang="en-US" dirty="0"/>
              <a:t>Neurons are represented as nodes on the graph</a:t>
            </a:r>
          </a:p>
          <a:p>
            <a:r>
              <a:rPr lang="en-US" dirty="0"/>
              <a:t>Synapses are represented as directed edges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2074D33-1E5C-BA08-DABB-AA52C768F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517" y="865316"/>
            <a:ext cx="4648200" cy="22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2338049-4B6C-313F-0881-CE543DCB13BF}"/>
              </a:ext>
            </a:extLst>
          </p:cNvPr>
          <p:cNvSpPr txBox="1"/>
          <p:nvPr/>
        </p:nvSpPr>
        <p:spPr>
          <a:xfrm>
            <a:off x="0" y="6574851"/>
            <a:ext cx="117249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Sources: </a:t>
            </a:r>
            <a:r>
              <a:rPr lang="en-US" sz="800" dirty="0">
                <a:hlinkClick r:id="rId4"/>
              </a:rPr>
              <a:t>https://redwood.berkeley.edu/wp-content/uploads/2018/08/handout-attractor-nets.pdf</a:t>
            </a:r>
            <a:r>
              <a:rPr lang="en-US" sz="800" dirty="0"/>
              <a:t> </a:t>
            </a:r>
            <a:r>
              <a:rPr lang="en-US" sz="800" dirty="0">
                <a:hlinkClick r:id="rId5"/>
              </a:rPr>
              <a:t>https://github.com/takyamamoto/Hopfield-Network</a:t>
            </a:r>
            <a:r>
              <a:rPr lang="en-US" sz="800" dirty="0"/>
              <a:t> </a:t>
            </a:r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2536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06FCC-9BF0-F585-9AC0-6CE0B94FE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Animation</a:t>
            </a:r>
          </a:p>
        </p:txBody>
      </p:sp>
      <p:pic>
        <p:nvPicPr>
          <p:cNvPr id="4" name="hopfield (7).mp4">
            <a:hlinkClick r:id="" action="ppaction://media"/>
            <a:extLst>
              <a:ext uri="{FF2B5EF4-FFF2-40B4-BE49-F238E27FC236}">
                <a16:creationId xmlns:a16="http://schemas.microsoft.com/office/drawing/2014/main" id="{3BFC4661-341C-E9FC-DB74-A0B24A7E2494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74830" y="609600"/>
            <a:ext cx="7772400" cy="5181600"/>
          </a:xfrm>
        </p:spPr>
      </p:pic>
    </p:spTree>
    <p:extLst>
      <p:ext uri="{BB962C8B-B14F-4D97-AF65-F5344CB8AC3E}">
        <p14:creationId xmlns:p14="http://schemas.microsoft.com/office/powerpoint/2010/main" val="4687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{9DA0511C-489E-4B4A-941C-0F75DD63C986}tf10001063</Template>
  <TotalTime>3988</TotalTime>
  <Words>106</Words>
  <Application>Microsoft Macintosh PowerPoint</Application>
  <PresentationFormat>Widescreen</PresentationFormat>
  <Paragraphs>17</Paragraphs>
  <Slides>3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Century Gothic</vt:lpstr>
      <vt:lpstr>Mesh</vt:lpstr>
      <vt:lpstr>HopField Networks:  A model of memory</vt:lpstr>
      <vt:lpstr>Hopfield Networks</vt:lpstr>
      <vt:lpstr>Animation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HopField Networks</dc:title>
  <dc:creator>Microsoft Office User</dc:creator>
  <cp:lastModifiedBy>Microsoft Office User</cp:lastModifiedBy>
  <cp:revision>4</cp:revision>
  <dcterms:created xsi:type="dcterms:W3CDTF">2022-11-27T10:36:33Z</dcterms:created>
  <dcterms:modified xsi:type="dcterms:W3CDTF">2022-11-30T05:04:45Z</dcterms:modified>
</cp:coreProperties>
</file>