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257" r:id="rId5"/>
    <p:sldId id="265" r:id="rId6"/>
    <p:sldId id="266" r:id="rId7"/>
    <p:sldId id="268" r:id="rId8"/>
    <p:sldId id="269" r:id="rId9"/>
    <p:sldId id="263" r:id="rId10"/>
    <p:sldId id="270" r:id="rId11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77" d="100"/>
          <a:sy n="77" d="100"/>
        </p:scale>
        <p:origin x="642" y="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11/30/2022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11/30/2022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11/30/2022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11/30/2022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12.png"/><Relationship Id="rId4" Type="http://schemas.openxmlformats.org/officeDocument/2006/relationships/video" Target="../media/media5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wscript.org/docs/VPythonDocs/text.html" TargetMode="External"/><Relationship Id="rId2" Type="http://schemas.openxmlformats.org/officeDocument/2006/relationships/hyperlink" Target="https://thatsmaths.com/2019/12/12/the-intermediate-axis-theore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Y7fRozbrtk" TargetMode="External"/><Relationship Id="rId5" Type="http://schemas.openxmlformats.org/officeDocument/2006/relationships/hyperlink" Target="http://hyperphysics.phy-astr.gsu.edu/hbase/parax.html#:~:text=The%20expression%20added%20to%20the,at%20the%20center%20of%20mass" TargetMode="External"/><Relationship Id="rId4" Type="http://schemas.openxmlformats.org/officeDocument/2006/relationships/hyperlink" Target="https://en.wikipedia.org/wiki/List_of_moments_of_inerti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9117436" cy="2000251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Simulating the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Intermediate Axis Theorem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Kieran Manning</a:t>
            </a:r>
          </a:p>
          <a:p>
            <a:r>
              <a:rPr lang="en-US" dirty="0" smtClean="0"/>
              <a:t>EPS 109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12" y="2438400"/>
            <a:ext cx="2971800" cy="36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92296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Theory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1170464"/>
                <a:ext cx="10360501" cy="4239736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dirty="0" smtClean="0"/>
                  <a:t>Objects rotating under 0 torque are governed by Euler’s Equations: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 all &gt; 0, rotation about axis 1 and 3 is stable…</a:t>
                </a:r>
                <a:endParaRPr lang="en-US" sz="100" dirty="0"/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dirty="0" smtClean="0"/>
                  <a:t>	…however, rotation about axis 2 causes exponential growth in the perturbations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 until the 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dirty="0" smtClean="0"/>
                  <a:t>orientation of the object completely flips!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1170464"/>
                <a:ext cx="10360501" cy="4239736"/>
              </a:xfrm>
              <a:blipFill>
                <a:blip r:embed="rId2"/>
                <a:stretch>
                  <a:fillRect l="-471" t="-431" r="-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2" y="4191000"/>
            <a:ext cx="3524250" cy="2199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2" y="4876800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Modeling Method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701797"/>
            <a:ext cx="6780529" cy="44805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First I determined the center of mass and rotational inertia of my letter E before creating a 3D model using </a:t>
            </a:r>
            <a:r>
              <a:rPr lang="en-US" dirty="0" err="1" smtClean="0"/>
              <a:t>vpython</a:t>
            </a:r>
            <a:r>
              <a:rPr lang="en-US" dirty="0" smtClean="0"/>
              <a:t> 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Given arbitrary initial angular velocities, I solved Euler’s equations for every </a:t>
            </a:r>
            <a:r>
              <a:rPr lang="en-US" dirty="0" err="1" smtClean="0"/>
              <a:t>dt</a:t>
            </a:r>
            <a:r>
              <a:rPr lang="en-US" dirty="0" smtClean="0"/>
              <a:t> = 1/50 seconds.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Plotting the angular velocities about each axis shows the perturbations increasing until a “flip” occurs and the object reverses its velocity on the second axis.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95" y="2667000"/>
            <a:ext cx="3835597" cy="1816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353" y="274637"/>
            <a:ext cx="2011080" cy="2313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37" y="4545509"/>
            <a:ext cx="4102311" cy="22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Un-Perturbed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701797"/>
            <a:ext cx="10579864" cy="44805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If only one axis has a non-zero rotational velocity, it will continue to spin as such indefinitely.  </a:t>
            </a:r>
            <a:r>
              <a:rPr lang="en-US" u="sng" dirty="0" smtClean="0"/>
              <a:t>If perturbed, which spin will reverse?</a:t>
            </a:r>
          </a:p>
        </p:txBody>
      </p:sp>
      <p:pic>
        <p:nvPicPr>
          <p:cNvPr id="11" name="0_0_5_t25_AdobeExp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41306" y="3352800"/>
            <a:ext cx="3657441" cy="2285901"/>
          </a:xfrm>
          <a:prstGeom prst="rect">
            <a:avLst/>
          </a:prstGeom>
        </p:spPr>
      </p:pic>
      <p:pic>
        <p:nvPicPr>
          <p:cNvPr id="12" name="0_5_0_t25_AdobeExpres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4212" y="3352800"/>
            <a:ext cx="3648522" cy="2280326"/>
          </a:xfrm>
          <a:prstGeom prst="rect">
            <a:avLst/>
          </a:prstGeom>
        </p:spPr>
      </p:pic>
      <p:pic>
        <p:nvPicPr>
          <p:cNvPr id="13" name="5_0_0_t25_AdobeExpres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805" y="3352800"/>
            <a:ext cx="3657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77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Animation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701797"/>
            <a:ext cx="10360501" cy="44805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Congrats if you guessed the unstable axis of rotation was…</a:t>
            </a:r>
            <a:endParaRPr lang="en-US" u="sng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					</a:t>
            </a:r>
            <a:r>
              <a:rPr lang="en-US" b="1" u="sng" dirty="0" smtClean="0"/>
              <a:t>the x-axis!</a:t>
            </a:r>
          </a:p>
        </p:txBody>
      </p:sp>
      <p:pic>
        <p:nvPicPr>
          <p:cNvPr id="6" name="01_01_5_t25_AdobeExp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8617" y="3352800"/>
            <a:ext cx="3648522" cy="2280326"/>
          </a:xfrm>
          <a:prstGeom prst="rect">
            <a:avLst/>
          </a:prstGeom>
        </p:spPr>
      </p:pic>
      <p:pic>
        <p:nvPicPr>
          <p:cNvPr id="7" name="01_5_01_t25_AdobeExpres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0094" y="3352800"/>
            <a:ext cx="3642759" cy="2276724"/>
          </a:xfrm>
          <a:prstGeom prst="rect">
            <a:avLst/>
          </a:prstGeom>
        </p:spPr>
      </p:pic>
      <p:pic>
        <p:nvPicPr>
          <p:cNvPr id="8" name="5_01_01_t25_AdobeExpres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128" y="3347581"/>
            <a:ext cx="3853202" cy="240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8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77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_02_02_t25_AdobeExp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012" y="228600"/>
            <a:ext cx="1039368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https://thatsmaths.com/2019/12/12/the-intermediate-axis-theorem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www.glowscript.org/docs/VPythonDocs/text.html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en.wikipedia.org/wiki/List_of_moments_of_inertia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http://hyperphysics.phy-astr.gsu.edu/hbase/parax.html#:~:text=The%20expression%20added%20to%20the,at%20the%20center%20of%20mass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www.youtube.com/watch?v=PY7fRozbrtk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 16x9">
  <a:themeElements>
    <a:clrScheme name="Custom 3">
      <a:dk1>
        <a:srgbClr val="080808"/>
      </a:dk1>
      <a:lt1>
        <a:srgbClr val="31B514"/>
      </a:lt1>
      <a:dk2>
        <a:srgbClr val="080808"/>
      </a:dk2>
      <a:lt2>
        <a:srgbClr val="31B514"/>
      </a:lt2>
      <a:accent1>
        <a:srgbClr val="31B514"/>
      </a:accent1>
      <a:accent2>
        <a:srgbClr val="31B514"/>
      </a:accent2>
      <a:accent3>
        <a:srgbClr val="31B514"/>
      </a:accent3>
      <a:accent4>
        <a:srgbClr val="31B514"/>
      </a:accent4>
      <a:accent5>
        <a:srgbClr val="31B514"/>
      </a:accent5>
      <a:accent6>
        <a:srgbClr val="31B514"/>
      </a:accent6>
      <a:hlink>
        <a:srgbClr val="31B514"/>
      </a:hlink>
      <a:folHlink>
        <a:srgbClr val="31B514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787990.potx" id="{BDB9CD5E-36EC-45F3-B87D-6D062B8A3823}" vid="{51682E2F-7C85-4D6F-AD40-072EFC83910D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C67BEE-D13F-4BD2-98A5-34D8A0977F68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4873beb7-5857-4685-be1f-d57550cc96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147</Words>
  <Application>Microsoft Office PowerPoint</Application>
  <PresentationFormat>Custom</PresentationFormat>
  <Paragraphs>26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Cambria Math</vt:lpstr>
      <vt:lpstr>Tech 16x9</vt:lpstr>
      <vt:lpstr>Simulating the  Intermediate Axis Theorem</vt:lpstr>
      <vt:lpstr>Theory</vt:lpstr>
      <vt:lpstr>Modeling Method</vt:lpstr>
      <vt:lpstr>Un-Perturbed</vt:lpstr>
      <vt:lpstr>Animation</vt:lpstr>
      <vt:lpstr>PowerPoint Presentation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MANK</dc:creator>
  <cp:lastModifiedBy>MANK</cp:lastModifiedBy>
  <cp:revision>38</cp:revision>
  <dcterms:created xsi:type="dcterms:W3CDTF">2022-11-30T10:55:43Z</dcterms:created>
  <dcterms:modified xsi:type="dcterms:W3CDTF">2022-11-30T17:35:17Z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