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9144000" cy="5143500" type="screen16x9"/>
  <p:notesSz cx="6858000" cy="9144000"/>
  <p:embeddedFontLst>
    <p:embeddedFont>
      <p:font typeface="Nunito" panose="020B0604020202020204" charset="0"/>
      <p:regular r:id="rId7"/>
      <p:bold r:id="rId8"/>
      <p:italic r:id="rId9"/>
      <p:boldItalic r:id="rId10"/>
    </p:embeddedFont>
    <p:embeddedFont>
      <p:font typeface="Oswald" panose="020B0604020202020204" charset="0"/>
      <p:regular r:id="rId11"/>
      <p:bold r:id="rId12"/>
    </p:embeddedFont>
    <p:embeddedFont>
      <p:font typeface="Oswald SemiBold" panose="020B0604020202020204" charset="0"/>
      <p:regular r:id="rId13"/>
      <p:bold r:id="rId14"/>
    </p:embeddedFont>
    <p:embeddedFont>
      <p:font typeface="Palanquin Dark" panose="020B0604020202020204" charset="0"/>
      <p:regular r:id="rId15"/>
      <p:bold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0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font" Target="fonts/font9.fntdata"/><Relationship Id="rId10" Type="http://schemas.openxmlformats.org/officeDocument/2006/relationships/font" Target="fonts/font4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45870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9d9be438c2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9d9be438c2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85cf8b5f36_0_6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85cf8b5f36_0_6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9d9be438c2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9d9be438c2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9d9be438c2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9d9be438c2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4211025" y="1639957"/>
            <a:ext cx="3205200" cy="14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Oswald SemiBold"/>
              <a:buNone/>
              <a:defRPr sz="5400">
                <a:latin typeface="Oswald SemiBold"/>
                <a:ea typeface="Oswald SemiBold"/>
                <a:cs typeface="Oswald SemiBold"/>
                <a:sym typeface="Oswald SemiBold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6000"/>
              <a:buFont typeface="Oswald SemiBold"/>
              <a:buNone/>
              <a:defRPr sz="6000"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6000"/>
              <a:buFont typeface="Oswald SemiBold"/>
              <a:buNone/>
              <a:defRPr sz="6000"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6000"/>
              <a:buFont typeface="Oswald SemiBold"/>
              <a:buNone/>
              <a:defRPr sz="6000"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6000"/>
              <a:buFont typeface="Oswald SemiBold"/>
              <a:buNone/>
              <a:defRPr sz="6000"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6000"/>
              <a:buFont typeface="Oswald SemiBold"/>
              <a:buNone/>
              <a:defRPr sz="6000"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6000"/>
              <a:buFont typeface="Oswald SemiBold"/>
              <a:buNone/>
              <a:defRPr sz="6000"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6000"/>
              <a:buFont typeface="Oswald SemiBold"/>
              <a:buNone/>
              <a:defRPr sz="6000"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6000"/>
              <a:buFont typeface="Oswald SemiBold"/>
              <a:buNone/>
              <a:defRPr sz="6000"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>
            <a:off x="4211025" y="3052212"/>
            <a:ext cx="3205200" cy="7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unito SemiBold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swald SemiBold"/>
              <a:buNone/>
              <a:defRPr sz="1900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swald SemiBold"/>
              <a:buNone/>
              <a:defRPr sz="1900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swald SemiBold"/>
              <a:buNone/>
              <a:defRPr sz="1900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swald SemiBold"/>
              <a:buNone/>
              <a:defRPr sz="1900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swald SemiBold"/>
              <a:buNone/>
              <a:defRPr sz="1900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swald SemiBold"/>
              <a:buNone/>
              <a:defRPr sz="1900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swald SemiBold"/>
              <a:buNone/>
              <a:defRPr sz="1900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swald SemiBold"/>
              <a:buNone/>
              <a:defRPr sz="1900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1311225" y="1407650"/>
            <a:ext cx="2772300" cy="265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0"/>
              <a:buFont typeface="Oswald SemiBold"/>
              <a:buNone/>
              <a:defRPr sz="180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0"/>
              <a:buFont typeface="Oswald SemiBold"/>
              <a:buNone/>
              <a:defRPr sz="180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0"/>
              <a:buFont typeface="Oswald SemiBold"/>
              <a:buNone/>
              <a:defRPr sz="180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0"/>
              <a:buFont typeface="Oswald SemiBold"/>
              <a:buNone/>
              <a:defRPr sz="180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0"/>
              <a:buFont typeface="Oswald SemiBold"/>
              <a:buNone/>
              <a:defRPr sz="180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0"/>
              <a:buFont typeface="Oswald SemiBold"/>
              <a:buNone/>
              <a:defRPr sz="180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0"/>
              <a:buFont typeface="Oswald SemiBold"/>
              <a:buNone/>
              <a:defRPr sz="180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0"/>
              <a:buFont typeface="Oswald SemiBold"/>
              <a:buNone/>
              <a:defRPr sz="180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0"/>
              <a:buFont typeface="Oswald SemiBold"/>
              <a:buNone/>
              <a:defRPr sz="180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7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3"/>
          <p:cNvSpPr txBox="1">
            <a:spLocks noGrp="1"/>
          </p:cNvSpPr>
          <p:nvPr>
            <p:ph type="title"/>
          </p:nvPr>
        </p:nvSpPr>
        <p:spPr>
          <a:xfrm>
            <a:off x="720000" y="1888001"/>
            <a:ext cx="3416100" cy="156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title" idx="2" hasCustomPrompt="1"/>
          </p:nvPr>
        </p:nvSpPr>
        <p:spPr>
          <a:xfrm>
            <a:off x="4495925" y="930976"/>
            <a:ext cx="1113300" cy="7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1"/>
          </p:nvPr>
        </p:nvSpPr>
        <p:spPr>
          <a:xfrm>
            <a:off x="5675376" y="818552"/>
            <a:ext cx="2586300" cy="40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subTitle" idx="3"/>
          </p:nvPr>
        </p:nvSpPr>
        <p:spPr>
          <a:xfrm>
            <a:off x="5675376" y="1077600"/>
            <a:ext cx="2586300" cy="704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title" idx="4" hasCustomPrompt="1"/>
          </p:nvPr>
        </p:nvSpPr>
        <p:spPr>
          <a:xfrm>
            <a:off x="4495800" y="2232839"/>
            <a:ext cx="1113300" cy="7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9pPr>
          </a:lstStyle>
          <a:p>
            <a:r>
              <a:t>xx%</a:t>
            </a:r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5"/>
          </p:nvPr>
        </p:nvSpPr>
        <p:spPr>
          <a:xfrm>
            <a:off x="5675251" y="2120415"/>
            <a:ext cx="2586300" cy="40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6"/>
          </p:nvPr>
        </p:nvSpPr>
        <p:spPr>
          <a:xfrm>
            <a:off x="5675251" y="2379463"/>
            <a:ext cx="2586300" cy="704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title" idx="7" hasCustomPrompt="1"/>
          </p:nvPr>
        </p:nvSpPr>
        <p:spPr>
          <a:xfrm>
            <a:off x="4495925" y="3534702"/>
            <a:ext cx="1113300" cy="7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8"/>
          </p:nvPr>
        </p:nvSpPr>
        <p:spPr>
          <a:xfrm>
            <a:off x="5675376" y="3422278"/>
            <a:ext cx="2586300" cy="40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9"/>
          </p:nvPr>
        </p:nvSpPr>
        <p:spPr>
          <a:xfrm>
            <a:off x="5675376" y="3681326"/>
            <a:ext cx="2586300" cy="704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"/>
            <a:ext cx="914404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4"/>
          <p:cNvPicPr preferRelativeResize="0"/>
          <p:nvPr/>
        </p:nvPicPr>
        <p:blipFill rotWithShape="1">
          <a:blip r:embed="rId3">
            <a:alphaModFix/>
          </a:blip>
          <a:srcRect l="39564" t="39700" r="40237" b="40526"/>
          <a:stretch/>
        </p:blipFill>
        <p:spPr>
          <a:xfrm rot="1419922">
            <a:off x="6067442" y="4489714"/>
            <a:ext cx="384161" cy="376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4"/>
          <p:cNvPicPr preferRelativeResize="0"/>
          <p:nvPr/>
        </p:nvPicPr>
        <p:blipFill rotWithShape="1">
          <a:blip r:embed="rId4">
            <a:alphaModFix/>
          </a:blip>
          <a:srcRect l="47848" t="19643" r="20623" b="20687"/>
          <a:stretch/>
        </p:blipFill>
        <p:spPr>
          <a:xfrm>
            <a:off x="0" y="4244775"/>
            <a:ext cx="463926" cy="877974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4"/>
          <p:cNvSpPr txBox="1">
            <a:spLocks noGrp="1"/>
          </p:cNvSpPr>
          <p:nvPr>
            <p:ph type="body" idx="1"/>
          </p:nvPr>
        </p:nvSpPr>
        <p:spPr>
          <a:xfrm>
            <a:off x="713225" y="1288464"/>
            <a:ext cx="4650300" cy="30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Char char="●"/>
              <a:defRPr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○"/>
              <a:defRPr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■"/>
              <a:defRPr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●"/>
              <a:defRPr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○"/>
              <a:defRPr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■"/>
              <a:defRPr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●"/>
              <a:defRPr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○"/>
              <a:defRPr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■"/>
              <a:defRPr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title"/>
          </p:nvPr>
        </p:nvSpPr>
        <p:spPr>
          <a:xfrm>
            <a:off x="713225" y="445800"/>
            <a:ext cx="46503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5"/>
          <p:cNvPicPr preferRelativeResize="0"/>
          <p:nvPr/>
        </p:nvPicPr>
        <p:blipFill rotWithShape="1">
          <a:blip r:embed="rId3">
            <a:alphaModFix/>
          </a:blip>
          <a:srcRect l="25521" t="15361" r="20154" b="22645"/>
          <a:stretch/>
        </p:blipFill>
        <p:spPr>
          <a:xfrm>
            <a:off x="606275" y="1708075"/>
            <a:ext cx="356700" cy="407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5"/>
          <p:cNvPicPr preferRelativeResize="0"/>
          <p:nvPr/>
        </p:nvPicPr>
        <p:blipFill rotWithShape="1">
          <a:blip r:embed="rId4">
            <a:alphaModFix/>
          </a:blip>
          <a:srcRect l="39564" t="39700" r="40237" b="40526"/>
          <a:stretch/>
        </p:blipFill>
        <p:spPr>
          <a:xfrm rot="1419886">
            <a:off x="8196754" y="870865"/>
            <a:ext cx="525543" cy="514444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5"/>
          <p:cNvSpPr txBox="1">
            <a:spLocks noGrp="1"/>
          </p:cNvSpPr>
          <p:nvPr>
            <p:ph type="title"/>
          </p:nvPr>
        </p:nvSpPr>
        <p:spPr>
          <a:xfrm>
            <a:off x="720000" y="445806"/>
            <a:ext cx="77040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3_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"/>
            <a:ext cx="914404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6"/>
          <p:cNvPicPr preferRelativeResize="0"/>
          <p:nvPr/>
        </p:nvPicPr>
        <p:blipFill rotWithShape="1">
          <a:blip r:embed="rId3">
            <a:alphaModFix/>
          </a:blip>
          <a:srcRect l="39564" t="39700" r="40237" b="40526"/>
          <a:stretch/>
        </p:blipFill>
        <p:spPr>
          <a:xfrm rot="1419922">
            <a:off x="8623492" y="4091639"/>
            <a:ext cx="384161" cy="376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6"/>
          <p:cNvPicPr preferRelativeResize="0"/>
          <p:nvPr/>
        </p:nvPicPr>
        <p:blipFill rotWithShape="1">
          <a:blip r:embed="rId4">
            <a:alphaModFix/>
          </a:blip>
          <a:srcRect l="47848" t="19643" r="20623" b="20687"/>
          <a:stretch/>
        </p:blipFill>
        <p:spPr>
          <a:xfrm>
            <a:off x="0" y="4244775"/>
            <a:ext cx="463926" cy="877974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720000" y="445800"/>
            <a:ext cx="77040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3_1_4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7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7"/>
          <p:cNvSpPr txBox="1">
            <a:spLocks noGrp="1"/>
          </p:cNvSpPr>
          <p:nvPr>
            <p:ph type="title"/>
          </p:nvPr>
        </p:nvSpPr>
        <p:spPr>
          <a:xfrm>
            <a:off x="720000" y="445806"/>
            <a:ext cx="77040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pic>
        <p:nvPicPr>
          <p:cNvPr id="107" name="Google Shape;107;p17"/>
          <p:cNvPicPr preferRelativeResize="0"/>
          <p:nvPr/>
        </p:nvPicPr>
        <p:blipFill rotWithShape="1">
          <a:blip r:embed="rId3">
            <a:alphaModFix/>
          </a:blip>
          <a:srcRect l="28010" t="23219" r="22379" b="27978"/>
          <a:stretch/>
        </p:blipFill>
        <p:spPr>
          <a:xfrm>
            <a:off x="233325" y="377000"/>
            <a:ext cx="725499" cy="71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7"/>
          <p:cNvPicPr preferRelativeResize="0"/>
          <p:nvPr/>
        </p:nvPicPr>
        <p:blipFill rotWithShape="1">
          <a:blip r:embed="rId4">
            <a:alphaModFix/>
          </a:blip>
          <a:srcRect l="25521" t="15361" r="20154" b="22645"/>
          <a:stretch/>
        </p:blipFill>
        <p:spPr>
          <a:xfrm>
            <a:off x="8838300" y="1582375"/>
            <a:ext cx="625353" cy="71362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7"/>
          <p:cNvSpPr txBox="1">
            <a:spLocks noGrp="1"/>
          </p:cNvSpPr>
          <p:nvPr>
            <p:ph type="subTitle" idx="1"/>
          </p:nvPr>
        </p:nvSpPr>
        <p:spPr>
          <a:xfrm>
            <a:off x="1919175" y="1741879"/>
            <a:ext cx="22704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subTitle" idx="2"/>
          </p:nvPr>
        </p:nvSpPr>
        <p:spPr>
          <a:xfrm>
            <a:off x="1919175" y="2037154"/>
            <a:ext cx="22704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subTitle" idx="3"/>
          </p:nvPr>
        </p:nvSpPr>
        <p:spPr>
          <a:xfrm>
            <a:off x="5810127" y="1741879"/>
            <a:ext cx="22704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subTitle" idx="4"/>
          </p:nvPr>
        </p:nvSpPr>
        <p:spPr>
          <a:xfrm>
            <a:off x="5810127" y="2037154"/>
            <a:ext cx="22704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subTitle" idx="5"/>
          </p:nvPr>
        </p:nvSpPr>
        <p:spPr>
          <a:xfrm>
            <a:off x="1919175" y="3279945"/>
            <a:ext cx="22704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6"/>
          </p:nvPr>
        </p:nvSpPr>
        <p:spPr>
          <a:xfrm>
            <a:off x="1919175" y="3575220"/>
            <a:ext cx="22704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7"/>
          <p:cNvSpPr txBox="1">
            <a:spLocks noGrp="1"/>
          </p:cNvSpPr>
          <p:nvPr>
            <p:ph type="subTitle" idx="7"/>
          </p:nvPr>
        </p:nvSpPr>
        <p:spPr>
          <a:xfrm>
            <a:off x="5810127" y="3279945"/>
            <a:ext cx="22704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6" name="Google Shape;116;p17"/>
          <p:cNvSpPr txBox="1">
            <a:spLocks noGrp="1"/>
          </p:cNvSpPr>
          <p:nvPr>
            <p:ph type="subTitle" idx="8"/>
          </p:nvPr>
        </p:nvSpPr>
        <p:spPr>
          <a:xfrm>
            <a:off x="5810127" y="3575220"/>
            <a:ext cx="22704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7"/>
          <p:cNvSpPr txBox="1">
            <a:spLocks noGrp="1"/>
          </p:cNvSpPr>
          <p:nvPr>
            <p:ph type="title" idx="9" hasCustomPrompt="1"/>
          </p:nvPr>
        </p:nvSpPr>
        <p:spPr>
          <a:xfrm>
            <a:off x="1210425" y="1912075"/>
            <a:ext cx="655200" cy="61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 SemiBold"/>
              <a:buNone/>
              <a:defRPr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 SemiBold"/>
              <a:buNone/>
              <a:defRPr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 SemiBold"/>
              <a:buNone/>
              <a:defRPr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 SemiBold"/>
              <a:buNone/>
              <a:defRPr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 SemiBold"/>
              <a:buNone/>
              <a:defRPr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 SemiBold"/>
              <a:buNone/>
              <a:defRPr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 SemiBold"/>
              <a:buNone/>
              <a:defRPr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 SemiBold"/>
              <a:buNone/>
              <a:defRPr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r>
              <a:t>xx%</a:t>
            </a:r>
          </a:p>
        </p:txBody>
      </p:sp>
      <p:sp>
        <p:nvSpPr>
          <p:cNvPr id="118" name="Google Shape;118;p17"/>
          <p:cNvSpPr txBox="1">
            <a:spLocks noGrp="1"/>
          </p:cNvSpPr>
          <p:nvPr>
            <p:ph type="title" idx="13" hasCustomPrompt="1"/>
          </p:nvPr>
        </p:nvSpPr>
        <p:spPr>
          <a:xfrm>
            <a:off x="1210425" y="3466150"/>
            <a:ext cx="655200" cy="61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 SemiBold"/>
              <a:buNone/>
              <a:defRPr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 SemiBold"/>
              <a:buNone/>
              <a:defRPr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 SemiBold"/>
              <a:buNone/>
              <a:defRPr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 SemiBold"/>
              <a:buNone/>
              <a:defRPr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 SemiBold"/>
              <a:buNone/>
              <a:defRPr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 SemiBold"/>
              <a:buNone/>
              <a:defRPr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 SemiBold"/>
              <a:buNone/>
              <a:defRPr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 SemiBold"/>
              <a:buNone/>
              <a:defRPr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r>
              <a:t>xx%</a:t>
            </a:r>
          </a:p>
        </p:txBody>
      </p:sp>
      <p:sp>
        <p:nvSpPr>
          <p:cNvPr id="119" name="Google Shape;119;p17"/>
          <p:cNvSpPr txBox="1">
            <a:spLocks noGrp="1"/>
          </p:cNvSpPr>
          <p:nvPr>
            <p:ph type="title" idx="14" hasCustomPrompt="1"/>
          </p:nvPr>
        </p:nvSpPr>
        <p:spPr>
          <a:xfrm>
            <a:off x="5101375" y="1912075"/>
            <a:ext cx="655200" cy="61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 SemiBold"/>
              <a:buNone/>
              <a:defRPr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 SemiBold"/>
              <a:buNone/>
              <a:defRPr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 SemiBold"/>
              <a:buNone/>
              <a:defRPr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 SemiBold"/>
              <a:buNone/>
              <a:defRPr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 SemiBold"/>
              <a:buNone/>
              <a:defRPr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 SemiBold"/>
              <a:buNone/>
              <a:defRPr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 SemiBold"/>
              <a:buNone/>
              <a:defRPr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 SemiBold"/>
              <a:buNone/>
              <a:defRPr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7"/>
          <p:cNvSpPr txBox="1">
            <a:spLocks noGrp="1"/>
          </p:cNvSpPr>
          <p:nvPr>
            <p:ph type="title" idx="15" hasCustomPrompt="1"/>
          </p:nvPr>
        </p:nvSpPr>
        <p:spPr>
          <a:xfrm>
            <a:off x="5101375" y="3466150"/>
            <a:ext cx="655200" cy="61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 SemiBold"/>
              <a:buNone/>
              <a:defRPr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 SemiBold"/>
              <a:buNone/>
              <a:defRPr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 SemiBold"/>
              <a:buNone/>
              <a:defRPr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 SemiBold"/>
              <a:buNone/>
              <a:defRPr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 SemiBold"/>
              <a:buNone/>
              <a:defRPr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 SemiBold"/>
              <a:buNone/>
              <a:defRPr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 SemiBold"/>
              <a:buNone/>
              <a:defRPr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 SemiBold"/>
              <a:buNone/>
              <a:defRPr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3_1_3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"/>
            <a:ext cx="914404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8"/>
          <p:cNvSpPr txBox="1">
            <a:spLocks noGrp="1"/>
          </p:cNvSpPr>
          <p:nvPr>
            <p:ph type="title"/>
          </p:nvPr>
        </p:nvSpPr>
        <p:spPr>
          <a:xfrm>
            <a:off x="720000" y="445800"/>
            <a:ext cx="77040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4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7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9"/>
          <p:cNvSpPr txBox="1">
            <a:spLocks noGrp="1"/>
          </p:cNvSpPr>
          <p:nvPr>
            <p:ph type="title"/>
          </p:nvPr>
        </p:nvSpPr>
        <p:spPr>
          <a:xfrm>
            <a:off x="720000" y="445806"/>
            <a:ext cx="77040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subTitle" idx="1"/>
          </p:nvPr>
        </p:nvSpPr>
        <p:spPr>
          <a:xfrm>
            <a:off x="872400" y="1990248"/>
            <a:ext cx="21402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28" name="Google Shape;128;p19"/>
          <p:cNvSpPr txBox="1">
            <a:spLocks noGrp="1"/>
          </p:cNvSpPr>
          <p:nvPr>
            <p:ph type="subTitle" idx="2"/>
          </p:nvPr>
        </p:nvSpPr>
        <p:spPr>
          <a:xfrm>
            <a:off x="872400" y="2285523"/>
            <a:ext cx="21402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9"/>
          <p:cNvSpPr txBox="1">
            <a:spLocks noGrp="1"/>
          </p:cNvSpPr>
          <p:nvPr>
            <p:ph type="subTitle" idx="3"/>
          </p:nvPr>
        </p:nvSpPr>
        <p:spPr>
          <a:xfrm>
            <a:off x="3501900" y="1990248"/>
            <a:ext cx="21402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30" name="Google Shape;130;p19"/>
          <p:cNvSpPr txBox="1">
            <a:spLocks noGrp="1"/>
          </p:cNvSpPr>
          <p:nvPr>
            <p:ph type="subTitle" idx="4"/>
          </p:nvPr>
        </p:nvSpPr>
        <p:spPr>
          <a:xfrm>
            <a:off x="3501900" y="2285523"/>
            <a:ext cx="21402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9"/>
          <p:cNvSpPr txBox="1">
            <a:spLocks noGrp="1"/>
          </p:cNvSpPr>
          <p:nvPr>
            <p:ph type="subTitle" idx="5"/>
          </p:nvPr>
        </p:nvSpPr>
        <p:spPr>
          <a:xfrm>
            <a:off x="6131400" y="1990248"/>
            <a:ext cx="21402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32" name="Google Shape;132;p19"/>
          <p:cNvSpPr txBox="1">
            <a:spLocks noGrp="1"/>
          </p:cNvSpPr>
          <p:nvPr>
            <p:ph type="subTitle" idx="6"/>
          </p:nvPr>
        </p:nvSpPr>
        <p:spPr>
          <a:xfrm>
            <a:off x="6131400" y="2285523"/>
            <a:ext cx="21402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9"/>
          <p:cNvSpPr txBox="1">
            <a:spLocks noGrp="1"/>
          </p:cNvSpPr>
          <p:nvPr>
            <p:ph type="subTitle" idx="7"/>
          </p:nvPr>
        </p:nvSpPr>
        <p:spPr>
          <a:xfrm>
            <a:off x="872400" y="3630450"/>
            <a:ext cx="21402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34" name="Google Shape;134;p19"/>
          <p:cNvSpPr txBox="1">
            <a:spLocks noGrp="1"/>
          </p:cNvSpPr>
          <p:nvPr>
            <p:ph type="subTitle" idx="8"/>
          </p:nvPr>
        </p:nvSpPr>
        <p:spPr>
          <a:xfrm>
            <a:off x="872400" y="3925725"/>
            <a:ext cx="21402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9"/>
          <p:cNvSpPr txBox="1">
            <a:spLocks noGrp="1"/>
          </p:cNvSpPr>
          <p:nvPr>
            <p:ph type="subTitle" idx="9"/>
          </p:nvPr>
        </p:nvSpPr>
        <p:spPr>
          <a:xfrm>
            <a:off x="3501900" y="3630450"/>
            <a:ext cx="21402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36" name="Google Shape;136;p19"/>
          <p:cNvSpPr txBox="1">
            <a:spLocks noGrp="1"/>
          </p:cNvSpPr>
          <p:nvPr>
            <p:ph type="subTitle" idx="13"/>
          </p:nvPr>
        </p:nvSpPr>
        <p:spPr>
          <a:xfrm>
            <a:off x="3501900" y="3925725"/>
            <a:ext cx="21402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9"/>
          <p:cNvSpPr txBox="1">
            <a:spLocks noGrp="1"/>
          </p:cNvSpPr>
          <p:nvPr>
            <p:ph type="subTitle" idx="14"/>
          </p:nvPr>
        </p:nvSpPr>
        <p:spPr>
          <a:xfrm>
            <a:off x="6131400" y="3630450"/>
            <a:ext cx="21402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38" name="Google Shape;138;p19"/>
          <p:cNvSpPr txBox="1">
            <a:spLocks noGrp="1"/>
          </p:cNvSpPr>
          <p:nvPr>
            <p:ph type="subTitle" idx="15"/>
          </p:nvPr>
        </p:nvSpPr>
        <p:spPr>
          <a:xfrm>
            <a:off x="6131400" y="3925725"/>
            <a:ext cx="21402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5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7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0"/>
          <p:cNvSpPr txBox="1">
            <a:spLocks noGrp="1"/>
          </p:cNvSpPr>
          <p:nvPr>
            <p:ph type="title"/>
          </p:nvPr>
        </p:nvSpPr>
        <p:spPr>
          <a:xfrm>
            <a:off x="720000" y="445800"/>
            <a:ext cx="77040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142" name="Google Shape;142;p20"/>
          <p:cNvSpPr txBox="1">
            <a:spLocks noGrp="1"/>
          </p:cNvSpPr>
          <p:nvPr>
            <p:ph type="subTitle" idx="1"/>
          </p:nvPr>
        </p:nvSpPr>
        <p:spPr>
          <a:xfrm>
            <a:off x="872400" y="2309468"/>
            <a:ext cx="2486100" cy="2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3" name="Google Shape;143;p20"/>
          <p:cNvSpPr txBox="1">
            <a:spLocks noGrp="1"/>
          </p:cNvSpPr>
          <p:nvPr>
            <p:ph type="subTitle" idx="2"/>
          </p:nvPr>
        </p:nvSpPr>
        <p:spPr>
          <a:xfrm>
            <a:off x="872400" y="2570445"/>
            <a:ext cx="2486100" cy="9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0"/>
          <p:cNvSpPr txBox="1">
            <a:spLocks noGrp="1"/>
          </p:cNvSpPr>
          <p:nvPr>
            <p:ph type="subTitle" idx="3"/>
          </p:nvPr>
        </p:nvSpPr>
        <p:spPr>
          <a:xfrm>
            <a:off x="5785500" y="2309468"/>
            <a:ext cx="2486100" cy="2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5" name="Google Shape;145;p20"/>
          <p:cNvSpPr txBox="1">
            <a:spLocks noGrp="1"/>
          </p:cNvSpPr>
          <p:nvPr>
            <p:ph type="subTitle" idx="4"/>
          </p:nvPr>
        </p:nvSpPr>
        <p:spPr>
          <a:xfrm>
            <a:off x="5785500" y="2570445"/>
            <a:ext cx="2486100" cy="9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0"/>
          <p:cNvSpPr txBox="1">
            <a:spLocks noGrp="1"/>
          </p:cNvSpPr>
          <p:nvPr>
            <p:ph type="subTitle" idx="5"/>
          </p:nvPr>
        </p:nvSpPr>
        <p:spPr>
          <a:xfrm>
            <a:off x="3328938" y="3533532"/>
            <a:ext cx="2486100" cy="2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7" name="Google Shape;147;p20"/>
          <p:cNvSpPr txBox="1">
            <a:spLocks noGrp="1"/>
          </p:cNvSpPr>
          <p:nvPr>
            <p:ph type="subTitle" idx="6"/>
          </p:nvPr>
        </p:nvSpPr>
        <p:spPr>
          <a:xfrm>
            <a:off x="3328950" y="3792128"/>
            <a:ext cx="2486100" cy="9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0"/>
          <p:cNvSpPr txBox="1">
            <a:spLocks noGrp="1"/>
          </p:cNvSpPr>
          <p:nvPr>
            <p:ph type="title" idx="7" hasCustomPrompt="1"/>
          </p:nvPr>
        </p:nvSpPr>
        <p:spPr>
          <a:xfrm>
            <a:off x="1787850" y="1519000"/>
            <a:ext cx="655200" cy="61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20"/>
          <p:cNvSpPr txBox="1">
            <a:spLocks noGrp="1"/>
          </p:cNvSpPr>
          <p:nvPr>
            <p:ph type="title" idx="8" hasCustomPrompt="1"/>
          </p:nvPr>
        </p:nvSpPr>
        <p:spPr>
          <a:xfrm>
            <a:off x="4244400" y="2741424"/>
            <a:ext cx="655200" cy="61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0" name="Google Shape;150;p20"/>
          <p:cNvSpPr txBox="1">
            <a:spLocks noGrp="1"/>
          </p:cNvSpPr>
          <p:nvPr>
            <p:ph type="title" idx="9" hasCustomPrompt="1"/>
          </p:nvPr>
        </p:nvSpPr>
        <p:spPr>
          <a:xfrm>
            <a:off x="6700950" y="1519000"/>
            <a:ext cx="655200" cy="61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CUSTOM_1_1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2"/>
            <a:ext cx="914404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1"/>
          <p:cNvSpPr txBox="1">
            <a:spLocks noGrp="1"/>
          </p:cNvSpPr>
          <p:nvPr>
            <p:ph type="title"/>
          </p:nvPr>
        </p:nvSpPr>
        <p:spPr>
          <a:xfrm>
            <a:off x="2862075" y="468300"/>
            <a:ext cx="5818200" cy="7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154" name="Google Shape;154;p21"/>
          <p:cNvSpPr txBox="1">
            <a:spLocks noGrp="1"/>
          </p:cNvSpPr>
          <p:nvPr>
            <p:ph type="subTitle" idx="1"/>
          </p:nvPr>
        </p:nvSpPr>
        <p:spPr>
          <a:xfrm>
            <a:off x="3981500" y="2162400"/>
            <a:ext cx="2013600" cy="666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5" name="Google Shape;155;p21"/>
          <p:cNvSpPr txBox="1">
            <a:spLocks noGrp="1"/>
          </p:cNvSpPr>
          <p:nvPr>
            <p:ph type="subTitle" idx="2"/>
          </p:nvPr>
        </p:nvSpPr>
        <p:spPr>
          <a:xfrm>
            <a:off x="3981500" y="3922150"/>
            <a:ext cx="2013600" cy="61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21"/>
          <p:cNvSpPr txBox="1">
            <a:spLocks noGrp="1"/>
          </p:cNvSpPr>
          <p:nvPr>
            <p:ph type="subTitle" idx="3"/>
          </p:nvPr>
        </p:nvSpPr>
        <p:spPr>
          <a:xfrm>
            <a:off x="6398797" y="2162400"/>
            <a:ext cx="2013600" cy="666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21"/>
          <p:cNvSpPr txBox="1">
            <a:spLocks noGrp="1"/>
          </p:cNvSpPr>
          <p:nvPr>
            <p:ph type="subTitle" idx="4"/>
          </p:nvPr>
        </p:nvSpPr>
        <p:spPr>
          <a:xfrm>
            <a:off x="6398797" y="3922150"/>
            <a:ext cx="2013600" cy="61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21"/>
          <p:cNvSpPr txBox="1">
            <a:spLocks noGrp="1"/>
          </p:cNvSpPr>
          <p:nvPr>
            <p:ph type="title" idx="5" hasCustomPrompt="1"/>
          </p:nvPr>
        </p:nvSpPr>
        <p:spPr>
          <a:xfrm>
            <a:off x="4660700" y="1425525"/>
            <a:ext cx="655200" cy="61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9" name="Google Shape;159;p21"/>
          <p:cNvSpPr txBox="1">
            <a:spLocks noGrp="1"/>
          </p:cNvSpPr>
          <p:nvPr>
            <p:ph type="title" idx="6" hasCustomPrompt="1"/>
          </p:nvPr>
        </p:nvSpPr>
        <p:spPr>
          <a:xfrm>
            <a:off x="7078000" y="1425525"/>
            <a:ext cx="655200" cy="61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0" name="Google Shape;160;p21"/>
          <p:cNvSpPr txBox="1">
            <a:spLocks noGrp="1"/>
          </p:cNvSpPr>
          <p:nvPr>
            <p:ph type="title" idx="7" hasCustomPrompt="1"/>
          </p:nvPr>
        </p:nvSpPr>
        <p:spPr>
          <a:xfrm>
            <a:off x="4660700" y="3187625"/>
            <a:ext cx="655200" cy="61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1" name="Google Shape;161;p21"/>
          <p:cNvSpPr txBox="1">
            <a:spLocks noGrp="1"/>
          </p:cNvSpPr>
          <p:nvPr>
            <p:ph type="title" idx="8" hasCustomPrompt="1"/>
          </p:nvPr>
        </p:nvSpPr>
        <p:spPr>
          <a:xfrm>
            <a:off x="7078000" y="3187625"/>
            <a:ext cx="655200" cy="61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720150" y="1284400"/>
            <a:ext cx="7704000" cy="344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720000" y="445806"/>
            <a:ext cx="77040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SECTION_HEADER_1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9"/>
            <a:ext cx="9144000" cy="514348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2"/>
          <p:cNvSpPr txBox="1">
            <a:spLocks noGrp="1"/>
          </p:cNvSpPr>
          <p:nvPr>
            <p:ph type="subTitle" idx="1"/>
          </p:nvPr>
        </p:nvSpPr>
        <p:spPr>
          <a:xfrm>
            <a:off x="2116197" y="1895170"/>
            <a:ext cx="4911600" cy="9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swald SemiBold"/>
              <a:buNone/>
              <a:defRPr sz="1900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swald SemiBold"/>
              <a:buNone/>
              <a:defRPr sz="1900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swald SemiBold"/>
              <a:buNone/>
              <a:defRPr sz="1900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swald SemiBold"/>
              <a:buNone/>
              <a:defRPr sz="1900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swald SemiBold"/>
              <a:buNone/>
              <a:defRPr sz="1900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swald SemiBold"/>
              <a:buNone/>
              <a:defRPr sz="1900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swald SemiBold"/>
              <a:buNone/>
              <a:defRPr sz="1900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swald SemiBold"/>
              <a:buNone/>
              <a:defRPr sz="1900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endParaRPr/>
          </a:p>
        </p:txBody>
      </p:sp>
      <p:sp>
        <p:nvSpPr>
          <p:cNvPr id="165" name="Google Shape;165;p22"/>
          <p:cNvSpPr txBox="1">
            <a:spLocks noGrp="1"/>
          </p:cNvSpPr>
          <p:nvPr>
            <p:ph type="title"/>
          </p:nvPr>
        </p:nvSpPr>
        <p:spPr>
          <a:xfrm>
            <a:off x="3442050" y="2988830"/>
            <a:ext cx="2259900" cy="42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166" name="Google Shape;166;p22"/>
          <p:cNvPicPr preferRelativeResize="0"/>
          <p:nvPr/>
        </p:nvPicPr>
        <p:blipFill rotWithShape="1">
          <a:blip r:embed="rId3">
            <a:alphaModFix/>
          </a:blip>
          <a:srcRect l="27028" t="30941" r="26176" b="29940"/>
          <a:stretch/>
        </p:blipFill>
        <p:spPr>
          <a:xfrm>
            <a:off x="7722075" y="614975"/>
            <a:ext cx="1070400" cy="89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2"/>
          <p:cNvPicPr preferRelativeResize="0"/>
          <p:nvPr/>
        </p:nvPicPr>
        <p:blipFill rotWithShape="1">
          <a:blip r:embed="rId4">
            <a:alphaModFix/>
          </a:blip>
          <a:srcRect l="27630" t="22638" r="24836" b="28017"/>
          <a:stretch/>
        </p:blipFill>
        <p:spPr>
          <a:xfrm>
            <a:off x="1396300" y="3776475"/>
            <a:ext cx="548700" cy="569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2"/>
          <p:cNvPicPr preferRelativeResize="0"/>
          <p:nvPr/>
        </p:nvPicPr>
        <p:blipFill rotWithShape="1">
          <a:blip r:embed="rId5">
            <a:alphaModFix/>
          </a:blip>
          <a:srcRect l="9414" t="16223" r="43250" b="19927"/>
          <a:stretch/>
        </p:blipFill>
        <p:spPr>
          <a:xfrm rot="9" flipH="1">
            <a:off x="0" y="339025"/>
            <a:ext cx="1204350" cy="1624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2"/>
          <p:cNvPicPr preferRelativeResize="0"/>
          <p:nvPr/>
        </p:nvPicPr>
        <p:blipFill rotWithShape="1">
          <a:blip r:embed="rId6">
            <a:alphaModFix/>
          </a:blip>
          <a:srcRect l="39564" t="39700" r="40237" b="40526"/>
          <a:stretch/>
        </p:blipFill>
        <p:spPr>
          <a:xfrm rot="1419893">
            <a:off x="1120050" y="324254"/>
            <a:ext cx="454948" cy="445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_AND_TWO_COLUMNS_1_1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7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3"/>
          <p:cNvSpPr txBox="1">
            <a:spLocks noGrp="1"/>
          </p:cNvSpPr>
          <p:nvPr>
            <p:ph type="subTitle" idx="1"/>
          </p:nvPr>
        </p:nvSpPr>
        <p:spPr>
          <a:xfrm>
            <a:off x="1009459" y="2076750"/>
            <a:ext cx="20031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73" name="Google Shape;173;p23"/>
          <p:cNvSpPr txBox="1">
            <a:spLocks noGrp="1"/>
          </p:cNvSpPr>
          <p:nvPr>
            <p:ph type="subTitle" idx="2"/>
          </p:nvPr>
        </p:nvSpPr>
        <p:spPr>
          <a:xfrm>
            <a:off x="3570450" y="2076750"/>
            <a:ext cx="20031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74" name="Google Shape;174;p23"/>
          <p:cNvSpPr txBox="1">
            <a:spLocks noGrp="1"/>
          </p:cNvSpPr>
          <p:nvPr>
            <p:ph type="title"/>
          </p:nvPr>
        </p:nvSpPr>
        <p:spPr>
          <a:xfrm>
            <a:off x="720000" y="445806"/>
            <a:ext cx="77040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175" name="Google Shape;175;p23"/>
          <p:cNvSpPr txBox="1">
            <a:spLocks noGrp="1"/>
          </p:cNvSpPr>
          <p:nvPr>
            <p:ph type="subTitle" idx="3"/>
          </p:nvPr>
        </p:nvSpPr>
        <p:spPr>
          <a:xfrm>
            <a:off x="1009459" y="2494700"/>
            <a:ext cx="2003100" cy="11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6" name="Google Shape;176;p23"/>
          <p:cNvSpPr txBox="1">
            <a:spLocks noGrp="1"/>
          </p:cNvSpPr>
          <p:nvPr>
            <p:ph type="subTitle" idx="4"/>
          </p:nvPr>
        </p:nvSpPr>
        <p:spPr>
          <a:xfrm>
            <a:off x="3570450" y="2494700"/>
            <a:ext cx="2003100" cy="11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7" name="Google Shape;177;p23"/>
          <p:cNvSpPr txBox="1">
            <a:spLocks noGrp="1"/>
          </p:cNvSpPr>
          <p:nvPr>
            <p:ph type="subTitle" idx="5"/>
          </p:nvPr>
        </p:nvSpPr>
        <p:spPr>
          <a:xfrm>
            <a:off x="6131441" y="2076750"/>
            <a:ext cx="20031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78" name="Google Shape;178;p23"/>
          <p:cNvSpPr txBox="1">
            <a:spLocks noGrp="1"/>
          </p:cNvSpPr>
          <p:nvPr>
            <p:ph type="subTitle" idx="6"/>
          </p:nvPr>
        </p:nvSpPr>
        <p:spPr>
          <a:xfrm>
            <a:off x="6131441" y="2494700"/>
            <a:ext cx="2003100" cy="11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79" name="Google Shape;179;p23"/>
          <p:cNvPicPr preferRelativeResize="0"/>
          <p:nvPr/>
        </p:nvPicPr>
        <p:blipFill rotWithShape="1">
          <a:blip r:embed="rId3">
            <a:alphaModFix/>
          </a:blip>
          <a:srcRect l="8259" t="11017" r="7288" b="12418"/>
          <a:stretch/>
        </p:blipFill>
        <p:spPr>
          <a:xfrm>
            <a:off x="5862250" y="4127925"/>
            <a:ext cx="1442526" cy="130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3"/>
          <p:cNvPicPr preferRelativeResize="0"/>
          <p:nvPr/>
        </p:nvPicPr>
        <p:blipFill rotWithShape="1">
          <a:blip r:embed="rId4">
            <a:alphaModFix/>
          </a:blip>
          <a:srcRect l="28010" t="23219" r="22379" b="27978"/>
          <a:stretch/>
        </p:blipFill>
        <p:spPr>
          <a:xfrm>
            <a:off x="8226175" y="189400"/>
            <a:ext cx="725499" cy="71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3"/>
          <p:cNvPicPr preferRelativeResize="0"/>
          <p:nvPr/>
        </p:nvPicPr>
        <p:blipFill rotWithShape="1">
          <a:blip r:embed="rId5">
            <a:alphaModFix/>
          </a:blip>
          <a:srcRect l="25521" t="15361" r="20154" b="22645"/>
          <a:stretch/>
        </p:blipFill>
        <p:spPr>
          <a:xfrm>
            <a:off x="541650" y="3939375"/>
            <a:ext cx="356700" cy="407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IG_NUMBER_1_1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7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4"/>
          <p:cNvSpPr txBox="1">
            <a:spLocks noGrp="1"/>
          </p:cNvSpPr>
          <p:nvPr>
            <p:ph type="title" hasCustomPrompt="1"/>
          </p:nvPr>
        </p:nvSpPr>
        <p:spPr>
          <a:xfrm>
            <a:off x="2978400" y="725125"/>
            <a:ext cx="3187200" cy="84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Font typeface="Oswald SemiBold"/>
              <a:buNone/>
              <a:defRPr sz="4200">
                <a:latin typeface="Oswald SemiBold"/>
                <a:ea typeface="Oswald SemiBold"/>
                <a:cs typeface="Oswald SemiBold"/>
                <a:sym typeface="Oswald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5" name="Google Shape;185;p24"/>
          <p:cNvSpPr txBox="1">
            <a:spLocks noGrp="1"/>
          </p:cNvSpPr>
          <p:nvPr>
            <p:ph type="subTitle" idx="1"/>
          </p:nvPr>
        </p:nvSpPr>
        <p:spPr>
          <a:xfrm>
            <a:off x="2978400" y="1358025"/>
            <a:ext cx="3187200" cy="36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p24"/>
          <p:cNvSpPr txBox="1">
            <a:spLocks noGrp="1"/>
          </p:cNvSpPr>
          <p:nvPr>
            <p:ph type="title" idx="2" hasCustomPrompt="1"/>
          </p:nvPr>
        </p:nvSpPr>
        <p:spPr>
          <a:xfrm>
            <a:off x="2978400" y="1899732"/>
            <a:ext cx="3187200" cy="84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Font typeface="Oswald SemiBold"/>
              <a:buNone/>
              <a:defRPr sz="4200">
                <a:latin typeface="Oswald SemiBold"/>
                <a:ea typeface="Oswald SemiBold"/>
                <a:cs typeface="Oswald SemiBold"/>
                <a:sym typeface="Oswald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7" name="Google Shape;187;p24"/>
          <p:cNvSpPr txBox="1">
            <a:spLocks noGrp="1"/>
          </p:cNvSpPr>
          <p:nvPr>
            <p:ph type="subTitle" idx="3"/>
          </p:nvPr>
        </p:nvSpPr>
        <p:spPr>
          <a:xfrm>
            <a:off x="2978400" y="2532632"/>
            <a:ext cx="3187200" cy="36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24"/>
          <p:cNvSpPr txBox="1">
            <a:spLocks noGrp="1"/>
          </p:cNvSpPr>
          <p:nvPr>
            <p:ph type="title" idx="4" hasCustomPrompt="1"/>
          </p:nvPr>
        </p:nvSpPr>
        <p:spPr>
          <a:xfrm>
            <a:off x="2978400" y="3074339"/>
            <a:ext cx="3187200" cy="84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Font typeface="Oswald SemiBold"/>
              <a:buNone/>
              <a:defRPr sz="4200">
                <a:latin typeface="Oswald SemiBold"/>
                <a:ea typeface="Oswald SemiBold"/>
                <a:cs typeface="Oswald SemiBold"/>
                <a:sym typeface="Oswald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9" name="Google Shape;189;p24"/>
          <p:cNvSpPr txBox="1">
            <a:spLocks noGrp="1"/>
          </p:cNvSpPr>
          <p:nvPr>
            <p:ph type="subTitle" idx="5"/>
          </p:nvPr>
        </p:nvSpPr>
        <p:spPr>
          <a:xfrm>
            <a:off x="2978400" y="3707239"/>
            <a:ext cx="3187200" cy="36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BIG_NUMBER_1_1_1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7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5"/>
          <p:cNvSpPr txBox="1">
            <a:spLocks noGrp="1"/>
          </p:cNvSpPr>
          <p:nvPr>
            <p:ph type="subTitle" idx="1"/>
          </p:nvPr>
        </p:nvSpPr>
        <p:spPr>
          <a:xfrm>
            <a:off x="1251049" y="3548300"/>
            <a:ext cx="29355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93" name="Google Shape;193;p25"/>
          <p:cNvSpPr txBox="1">
            <a:spLocks noGrp="1"/>
          </p:cNvSpPr>
          <p:nvPr>
            <p:ph type="title"/>
          </p:nvPr>
        </p:nvSpPr>
        <p:spPr>
          <a:xfrm>
            <a:off x="720000" y="445806"/>
            <a:ext cx="77040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194" name="Google Shape;194;p25"/>
          <p:cNvSpPr txBox="1">
            <a:spLocks noGrp="1"/>
          </p:cNvSpPr>
          <p:nvPr>
            <p:ph type="subTitle" idx="2"/>
          </p:nvPr>
        </p:nvSpPr>
        <p:spPr>
          <a:xfrm>
            <a:off x="1251049" y="3890050"/>
            <a:ext cx="2935500" cy="71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5" name="Google Shape;195;p25"/>
          <p:cNvSpPr txBox="1">
            <a:spLocks noGrp="1"/>
          </p:cNvSpPr>
          <p:nvPr>
            <p:ph type="subTitle" idx="3"/>
          </p:nvPr>
        </p:nvSpPr>
        <p:spPr>
          <a:xfrm>
            <a:off x="4957451" y="3548300"/>
            <a:ext cx="29355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96" name="Google Shape;196;p25"/>
          <p:cNvSpPr txBox="1">
            <a:spLocks noGrp="1"/>
          </p:cNvSpPr>
          <p:nvPr>
            <p:ph type="subTitle" idx="4"/>
          </p:nvPr>
        </p:nvSpPr>
        <p:spPr>
          <a:xfrm>
            <a:off x="4957451" y="3890050"/>
            <a:ext cx="2935500" cy="71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5_1_1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6"/>
          <p:cNvPicPr preferRelativeResize="0"/>
          <p:nvPr/>
        </p:nvPicPr>
        <p:blipFill rotWithShape="1">
          <a:blip r:embed="rId3">
            <a:alphaModFix/>
          </a:blip>
          <a:srcRect l="9413" t="16223" r="9647" b="19927"/>
          <a:stretch/>
        </p:blipFill>
        <p:spPr>
          <a:xfrm>
            <a:off x="482525" y="355800"/>
            <a:ext cx="1188090" cy="93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6"/>
          <p:cNvPicPr preferRelativeResize="0"/>
          <p:nvPr/>
        </p:nvPicPr>
        <p:blipFill rotWithShape="1">
          <a:blip r:embed="rId4">
            <a:alphaModFix/>
          </a:blip>
          <a:srcRect l="21169" t="19643" r="20622" b="20687"/>
          <a:stretch/>
        </p:blipFill>
        <p:spPr>
          <a:xfrm>
            <a:off x="391300" y="3679725"/>
            <a:ext cx="765024" cy="784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6"/>
          <p:cNvPicPr preferRelativeResize="0"/>
          <p:nvPr/>
        </p:nvPicPr>
        <p:blipFill rotWithShape="1">
          <a:blip r:embed="rId5">
            <a:alphaModFix/>
          </a:blip>
          <a:srcRect l="27028" t="30941" r="26176" b="29940"/>
          <a:stretch/>
        </p:blipFill>
        <p:spPr>
          <a:xfrm>
            <a:off x="7756350" y="874400"/>
            <a:ext cx="373875" cy="31252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6"/>
          <p:cNvSpPr txBox="1">
            <a:spLocks noGrp="1"/>
          </p:cNvSpPr>
          <p:nvPr>
            <p:ph type="title"/>
          </p:nvPr>
        </p:nvSpPr>
        <p:spPr>
          <a:xfrm>
            <a:off x="1176275" y="1766522"/>
            <a:ext cx="2942400" cy="65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swald SemiBold"/>
              <a:buNone/>
              <a:defRPr sz="3000">
                <a:latin typeface="Oswald SemiBold"/>
                <a:ea typeface="Oswald SemiBold"/>
                <a:cs typeface="Oswald SemiBold"/>
                <a:sym typeface="Oswald SemiBold"/>
              </a:defRPr>
            </a:lvl1pPr>
            <a:lvl2pPr lvl="1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03" name="Google Shape;203;p26"/>
          <p:cNvSpPr txBox="1">
            <a:spLocks noGrp="1"/>
          </p:cNvSpPr>
          <p:nvPr>
            <p:ph type="subTitle" idx="1"/>
          </p:nvPr>
        </p:nvSpPr>
        <p:spPr>
          <a:xfrm>
            <a:off x="1176277" y="2361928"/>
            <a:ext cx="2942400" cy="139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6_1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7"/>
          <p:cNvPicPr preferRelativeResize="0"/>
          <p:nvPr/>
        </p:nvPicPr>
        <p:blipFill rotWithShape="1">
          <a:blip r:embed="rId3">
            <a:alphaModFix/>
          </a:blip>
          <a:srcRect l="41235" t="39703" r="40128" b="40808"/>
          <a:stretch/>
        </p:blipFill>
        <p:spPr>
          <a:xfrm rot="-972643">
            <a:off x="556325" y="3492474"/>
            <a:ext cx="958478" cy="1002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7"/>
          <p:cNvPicPr preferRelativeResize="0"/>
          <p:nvPr/>
        </p:nvPicPr>
        <p:blipFill rotWithShape="1">
          <a:blip r:embed="rId4">
            <a:alphaModFix/>
          </a:blip>
          <a:srcRect l="29180" t="44839" r="28356" b="29298"/>
          <a:stretch/>
        </p:blipFill>
        <p:spPr>
          <a:xfrm>
            <a:off x="6886100" y="0"/>
            <a:ext cx="1962075" cy="1195074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7"/>
          <p:cNvSpPr txBox="1">
            <a:spLocks noGrp="1"/>
          </p:cNvSpPr>
          <p:nvPr>
            <p:ph type="title"/>
          </p:nvPr>
        </p:nvSpPr>
        <p:spPr>
          <a:xfrm>
            <a:off x="5031050" y="1766522"/>
            <a:ext cx="2942400" cy="65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swald SemiBold"/>
              <a:buNone/>
              <a:defRPr sz="3000">
                <a:latin typeface="Oswald SemiBold"/>
                <a:ea typeface="Oswald SemiBold"/>
                <a:cs typeface="Oswald SemiBold"/>
                <a:sym typeface="Oswald SemiBold"/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09" name="Google Shape;209;p27"/>
          <p:cNvSpPr txBox="1">
            <a:spLocks noGrp="1"/>
          </p:cNvSpPr>
          <p:nvPr>
            <p:ph type="subTitle" idx="1"/>
          </p:nvPr>
        </p:nvSpPr>
        <p:spPr>
          <a:xfrm>
            <a:off x="5031049" y="2361928"/>
            <a:ext cx="2942400" cy="139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6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7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8"/>
          <p:cNvSpPr txBox="1">
            <a:spLocks noGrp="1"/>
          </p:cNvSpPr>
          <p:nvPr>
            <p:ph type="body" idx="1"/>
          </p:nvPr>
        </p:nvSpPr>
        <p:spPr>
          <a:xfrm>
            <a:off x="1361788" y="1799829"/>
            <a:ext cx="3081000" cy="25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13" name="Google Shape;213;p28"/>
          <p:cNvSpPr txBox="1">
            <a:spLocks noGrp="1"/>
          </p:cNvSpPr>
          <p:nvPr>
            <p:ph type="title"/>
          </p:nvPr>
        </p:nvSpPr>
        <p:spPr>
          <a:xfrm>
            <a:off x="720000" y="445806"/>
            <a:ext cx="77040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214" name="Google Shape;214;p28"/>
          <p:cNvSpPr txBox="1">
            <a:spLocks noGrp="1"/>
          </p:cNvSpPr>
          <p:nvPr>
            <p:ph type="body" idx="2"/>
          </p:nvPr>
        </p:nvSpPr>
        <p:spPr>
          <a:xfrm>
            <a:off x="4701212" y="1799829"/>
            <a:ext cx="3081000" cy="25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pic>
        <p:nvPicPr>
          <p:cNvPr id="215" name="Google Shape;215;p28"/>
          <p:cNvPicPr preferRelativeResize="0"/>
          <p:nvPr/>
        </p:nvPicPr>
        <p:blipFill rotWithShape="1">
          <a:blip r:embed="rId3">
            <a:alphaModFix/>
          </a:blip>
          <a:srcRect l="45871" t="39703" r="40129" b="40808"/>
          <a:stretch/>
        </p:blipFill>
        <p:spPr>
          <a:xfrm>
            <a:off x="1" y="3817200"/>
            <a:ext cx="720000" cy="100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8"/>
          <p:cNvPicPr preferRelativeResize="0"/>
          <p:nvPr/>
        </p:nvPicPr>
        <p:blipFill rotWithShape="1">
          <a:blip r:embed="rId4">
            <a:alphaModFix/>
          </a:blip>
          <a:srcRect l="29180" t="44839" r="28356" b="29298"/>
          <a:stretch/>
        </p:blipFill>
        <p:spPr>
          <a:xfrm rot="5400000">
            <a:off x="7565425" y="1126550"/>
            <a:ext cx="1962075" cy="1195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CUSTOM_12_1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7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9"/>
          <p:cNvSpPr txBox="1">
            <a:spLocks noGrp="1"/>
          </p:cNvSpPr>
          <p:nvPr>
            <p:ph type="title"/>
          </p:nvPr>
        </p:nvSpPr>
        <p:spPr>
          <a:xfrm>
            <a:off x="720000" y="445806"/>
            <a:ext cx="77040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220" name="Google Shape;220;p29"/>
          <p:cNvSpPr txBox="1">
            <a:spLocks noGrp="1"/>
          </p:cNvSpPr>
          <p:nvPr>
            <p:ph type="ctrTitle" idx="2"/>
          </p:nvPr>
        </p:nvSpPr>
        <p:spPr>
          <a:xfrm flipH="1">
            <a:off x="5171250" y="4265450"/>
            <a:ext cx="2671200" cy="384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Font typeface="Oswald"/>
              <a:buNone/>
              <a:defRPr sz="2000">
                <a:latin typeface="Oswald"/>
                <a:ea typeface="Oswald"/>
                <a:cs typeface="Oswald"/>
                <a:sym typeface="Oswald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000"/>
              <a:buFont typeface="Oswald"/>
              <a:buNone/>
              <a:defRPr sz="2000">
                <a:latin typeface="Oswald"/>
                <a:ea typeface="Oswald"/>
                <a:cs typeface="Oswald"/>
                <a:sym typeface="Oswald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000"/>
              <a:buFont typeface="Oswald"/>
              <a:buNone/>
              <a:defRPr sz="2000">
                <a:latin typeface="Oswald"/>
                <a:ea typeface="Oswald"/>
                <a:cs typeface="Oswald"/>
                <a:sym typeface="Oswald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000"/>
              <a:buFont typeface="Oswald"/>
              <a:buNone/>
              <a:defRPr sz="2000">
                <a:latin typeface="Oswald"/>
                <a:ea typeface="Oswald"/>
                <a:cs typeface="Oswald"/>
                <a:sym typeface="Oswald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000"/>
              <a:buFont typeface="Oswald"/>
              <a:buNone/>
              <a:defRPr sz="2000">
                <a:latin typeface="Oswald"/>
                <a:ea typeface="Oswald"/>
                <a:cs typeface="Oswald"/>
                <a:sym typeface="Oswald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000"/>
              <a:buFont typeface="Oswald"/>
              <a:buNone/>
              <a:defRPr sz="2000">
                <a:latin typeface="Oswald"/>
                <a:ea typeface="Oswald"/>
                <a:cs typeface="Oswald"/>
                <a:sym typeface="Oswald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000"/>
              <a:buFont typeface="Oswald"/>
              <a:buNone/>
              <a:defRPr sz="2000">
                <a:latin typeface="Oswald"/>
                <a:ea typeface="Oswald"/>
                <a:cs typeface="Oswald"/>
                <a:sym typeface="Oswald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000"/>
              <a:buFont typeface="Oswald"/>
              <a:buNone/>
              <a:defRPr sz="2000">
                <a:latin typeface="Oswald"/>
                <a:ea typeface="Oswald"/>
                <a:cs typeface="Oswald"/>
                <a:sym typeface="Oswald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000"/>
              <a:buFont typeface="Oswald"/>
              <a:buNone/>
              <a:defRPr sz="20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21" name="Google Shape;221;p29"/>
          <p:cNvSpPr txBox="1">
            <a:spLocks noGrp="1"/>
          </p:cNvSpPr>
          <p:nvPr>
            <p:ph type="subTitle" idx="1"/>
          </p:nvPr>
        </p:nvSpPr>
        <p:spPr>
          <a:xfrm flipH="1">
            <a:off x="5171250" y="3471822"/>
            <a:ext cx="2671200" cy="896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2" name="Google Shape;222;p29"/>
          <p:cNvSpPr txBox="1">
            <a:spLocks noGrp="1"/>
          </p:cNvSpPr>
          <p:nvPr>
            <p:ph type="ctrTitle" idx="3"/>
          </p:nvPr>
        </p:nvSpPr>
        <p:spPr>
          <a:xfrm flipH="1">
            <a:off x="5171250" y="3129225"/>
            <a:ext cx="2671200" cy="384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Font typeface="Oswald"/>
              <a:buNone/>
              <a:defRPr sz="2000">
                <a:latin typeface="Oswald"/>
                <a:ea typeface="Oswald"/>
                <a:cs typeface="Oswald"/>
                <a:sym typeface="Oswald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000"/>
              <a:buFont typeface="Oswald"/>
              <a:buNone/>
              <a:defRPr sz="2000">
                <a:latin typeface="Oswald"/>
                <a:ea typeface="Oswald"/>
                <a:cs typeface="Oswald"/>
                <a:sym typeface="Oswald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000"/>
              <a:buFont typeface="Oswald"/>
              <a:buNone/>
              <a:defRPr sz="2000">
                <a:latin typeface="Oswald"/>
                <a:ea typeface="Oswald"/>
                <a:cs typeface="Oswald"/>
                <a:sym typeface="Oswald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000"/>
              <a:buFont typeface="Oswald"/>
              <a:buNone/>
              <a:defRPr sz="2000">
                <a:latin typeface="Oswald"/>
                <a:ea typeface="Oswald"/>
                <a:cs typeface="Oswald"/>
                <a:sym typeface="Oswald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000"/>
              <a:buFont typeface="Oswald"/>
              <a:buNone/>
              <a:defRPr sz="2000">
                <a:latin typeface="Oswald"/>
                <a:ea typeface="Oswald"/>
                <a:cs typeface="Oswald"/>
                <a:sym typeface="Oswald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000"/>
              <a:buFont typeface="Oswald"/>
              <a:buNone/>
              <a:defRPr sz="2000">
                <a:latin typeface="Oswald"/>
                <a:ea typeface="Oswald"/>
                <a:cs typeface="Oswald"/>
                <a:sym typeface="Oswald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000"/>
              <a:buFont typeface="Oswald"/>
              <a:buNone/>
              <a:defRPr sz="2000">
                <a:latin typeface="Oswald"/>
                <a:ea typeface="Oswald"/>
                <a:cs typeface="Oswald"/>
                <a:sym typeface="Oswald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000"/>
              <a:buFont typeface="Oswald"/>
              <a:buNone/>
              <a:defRPr sz="2000">
                <a:latin typeface="Oswald"/>
                <a:ea typeface="Oswald"/>
                <a:cs typeface="Oswald"/>
                <a:sym typeface="Oswald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000"/>
              <a:buFont typeface="Oswald"/>
              <a:buNone/>
              <a:defRPr sz="20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23" name="Google Shape;223;p29"/>
          <p:cNvSpPr txBox="1">
            <a:spLocks noGrp="1"/>
          </p:cNvSpPr>
          <p:nvPr>
            <p:ph type="subTitle" idx="4"/>
          </p:nvPr>
        </p:nvSpPr>
        <p:spPr>
          <a:xfrm flipH="1">
            <a:off x="5171250" y="2335598"/>
            <a:ext cx="2671200" cy="896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29"/>
          <p:cNvSpPr txBox="1">
            <a:spLocks noGrp="1"/>
          </p:cNvSpPr>
          <p:nvPr>
            <p:ph type="ctrTitle" idx="5"/>
          </p:nvPr>
        </p:nvSpPr>
        <p:spPr>
          <a:xfrm flipH="1">
            <a:off x="5171250" y="1993000"/>
            <a:ext cx="2671200" cy="384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Font typeface="Oswald"/>
              <a:buNone/>
              <a:defRPr sz="2000">
                <a:latin typeface="Oswald"/>
                <a:ea typeface="Oswald"/>
                <a:cs typeface="Oswald"/>
                <a:sym typeface="Oswald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000"/>
              <a:buFont typeface="Oswald"/>
              <a:buNone/>
              <a:defRPr sz="2000">
                <a:latin typeface="Oswald"/>
                <a:ea typeface="Oswald"/>
                <a:cs typeface="Oswald"/>
                <a:sym typeface="Oswald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000"/>
              <a:buFont typeface="Oswald"/>
              <a:buNone/>
              <a:defRPr sz="2000">
                <a:latin typeface="Oswald"/>
                <a:ea typeface="Oswald"/>
                <a:cs typeface="Oswald"/>
                <a:sym typeface="Oswald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000"/>
              <a:buFont typeface="Oswald"/>
              <a:buNone/>
              <a:defRPr sz="2000">
                <a:latin typeface="Oswald"/>
                <a:ea typeface="Oswald"/>
                <a:cs typeface="Oswald"/>
                <a:sym typeface="Oswald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000"/>
              <a:buFont typeface="Oswald"/>
              <a:buNone/>
              <a:defRPr sz="2000">
                <a:latin typeface="Oswald"/>
                <a:ea typeface="Oswald"/>
                <a:cs typeface="Oswald"/>
                <a:sym typeface="Oswald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000"/>
              <a:buFont typeface="Oswald"/>
              <a:buNone/>
              <a:defRPr sz="2000">
                <a:latin typeface="Oswald"/>
                <a:ea typeface="Oswald"/>
                <a:cs typeface="Oswald"/>
                <a:sym typeface="Oswald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000"/>
              <a:buFont typeface="Oswald"/>
              <a:buNone/>
              <a:defRPr sz="2000">
                <a:latin typeface="Oswald"/>
                <a:ea typeface="Oswald"/>
                <a:cs typeface="Oswald"/>
                <a:sym typeface="Oswald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000"/>
              <a:buFont typeface="Oswald"/>
              <a:buNone/>
              <a:defRPr sz="2000">
                <a:latin typeface="Oswald"/>
                <a:ea typeface="Oswald"/>
                <a:cs typeface="Oswald"/>
                <a:sym typeface="Oswald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000"/>
              <a:buFont typeface="Oswald"/>
              <a:buNone/>
              <a:defRPr sz="20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25" name="Google Shape;225;p29"/>
          <p:cNvSpPr txBox="1">
            <a:spLocks noGrp="1"/>
          </p:cNvSpPr>
          <p:nvPr>
            <p:ph type="subTitle" idx="6"/>
          </p:nvPr>
        </p:nvSpPr>
        <p:spPr>
          <a:xfrm flipH="1">
            <a:off x="5171250" y="1199373"/>
            <a:ext cx="2671200" cy="896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26" name="Google Shape;226;p29"/>
          <p:cNvPicPr preferRelativeResize="0"/>
          <p:nvPr/>
        </p:nvPicPr>
        <p:blipFill rotWithShape="1">
          <a:blip r:embed="rId3">
            <a:alphaModFix/>
          </a:blip>
          <a:srcRect l="41235" t="39703" r="40128" b="40808"/>
          <a:stretch/>
        </p:blipFill>
        <p:spPr>
          <a:xfrm>
            <a:off x="8226175" y="166846"/>
            <a:ext cx="725499" cy="758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2">
  <p:cSld name="MAIN_POINT_2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7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0"/>
          <p:cNvSpPr txBox="1">
            <a:spLocks noGrp="1"/>
          </p:cNvSpPr>
          <p:nvPr>
            <p:ph type="title"/>
          </p:nvPr>
        </p:nvSpPr>
        <p:spPr>
          <a:xfrm>
            <a:off x="5585550" y="1250325"/>
            <a:ext cx="2857200" cy="144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800"/>
              <a:buNone/>
              <a:defRPr sz="78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30"/>
          <p:cNvSpPr txBox="1">
            <a:spLocks noGrp="1"/>
          </p:cNvSpPr>
          <p:nvPr>
            <p:ph type="subTitle" idx="1"/>
          </p:nvPr>
        </p:nvSpPr>
        <p:spPr>
          <a:xfrm>
            <a:off x="5657250" y="2469900"/>
            <a:ext cx="2633400" cy="115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2_2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7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1"/>
          <p:cNvSpPr txBox="1">
            <a:spLocks noGrp="1"/>
          </p:cNvSpPr>
          <p:nvPr>
            <p:ph type="title"/>
          </p:nvPr>
        </p:nvSpPr>
        <p:spPr>
          <a:xfrm>
            <a:off x="4572000" y="587473"/>
            <a:ext cx="3558900" cy="12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31"/>
          <p:cNvSpPr txBox="1"/>
          <p:nvPr/>
        </p:nvSpPr>
        <p:spPr>
          <a:xfrm>
            <a:off x="4572000" y="3530950"/>
            <a:ext cx="3961800" cy="9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, and infographics &amp; images by </a:t>
            </a:r>
            <a:r>
              <a:rPr lang="en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b="1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35" name="Google Shape;235;p31"/>
          <p:cNvSpPr txBox="1">
            <a:spLocks noGrp="1"/>
          </p:cNvSpPr>
          <p:nvPr>
            <p:ph type="subTitle" idx="1"/>
          </p:nvPr>
        </p:nvSpPr>
        <p:spPr>
          <a:xfrm flipH="1">
            <a:off x="4572025" y="1549448"/>
            <a:ext cx="3558900" cy="11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5"/>
          <p:cNvPicPr preferRelativeResize="0"/>
          <p:nvPr/>
        </p:nvPicPr>
        <p:blipFill rotWithShape="1">
          <a:blip r:embed="rId3">
            <a:alphaModFix/>
          </a:blip>
          <a:srcRect l="-23017" t="-6629" r="35764" b="-7084"/>
          <a:stretch/>
        </p:blipFill>
        <p:spPr>
          <a:xfrm>
            <a:off x="8140600" y="3499600"/>
            <a:ext cx="1003401" cy="130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5"/>
          <p:cNvPicPr preferRelativeResize="0"/>
          <p:nvPr/>
        </p:nvPicPr>
        <p:blipFill rotWithShape="1">
          <a:blip r:embed="rId4">
            <a:alphaModFix/>
          </a:blip>
          <a:srcRect l="39564" t="45574" r="40236" b="40527"/>
          <a:stretch/>
        </p:blipFill>
        <p:spPr>
          <a:xfrm>
            <a:off x="237050" y="0"/>
            <a:ext cx="774000" cy="532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5"/>
          <p:cNvPicPr preferRelativeResize="0"/>
          <p:nvPr/>
        </p:nvPicPr>
        <p:blipFill rotWithShape="1">
          <a:blip r:embed="rId5">
            <a:alphaModFix/>
          </a:blip>
          <a:srcRect l="27028" t="30941" r="26176" b="29940"/>
          <a:stretch/>
        </p:blipFill>
        <p:spPr>
          <a:xfrm>
            <a:off x="1721975" y="4301225"/>
            <a:ext cx="450399" cy="376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5"/>
          <p:cNvSpPr txBox="1">
            <a:spLocks noGrp="1"/>
          </p:cNvSpPr>
          <p:nvPr>
            <p:ph type="subTitle" idx="1"/>
          </p:nvPr>
        </p:nvSpPr>
        <p:spPr>
          <a:xfrm>
            <a:off x="1787949" y="2076750"/>
            <a:ext cx="25617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2"/>
          </p:nvPr>
        </p:nvSpPr>
        <p:spPr>
          <a:xfrm>
            <a:off x="4794351" y="2076750"/>
            <a:ext cx="25617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720000" y="445806"/>
            <a:ext cx="77040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3"/>
          </p:nvPr>
        </p:nvSpPr>
        <p:spPr>
          <a:xfrm>
            <a:off x="1787949" y="2494700"/>
            <a:ext cx="2561700" cy="11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4"/>
          </p:nvPr>
        </p:nvSpPr>
        <p:spPr>
          <a:xfrm>
            <a:off x="4794350" y="2494700"/>
            <a:ext cx="2561700" cy="11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41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0"/>
            <a:ext cx="9144000" cy="5143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17050" y="299422"/>
            <a:ext cx="750075" cy="7500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9" name="Google Shape;239;p32"/>
          <p:cNvGrpSpPr/>
          <p:nvPr/>
        </p:nvGrpSpPr>
        <p:grpSpPr>
          <a:xfrm>
            <a:off x="4" y="3464878"/>
            <a:ext cx="3211434" cy="1575832"/>
            <a:chOff x="-12471" y="-255597"/>
            <a:chExt cx="3211434" cy="1575832"/>
          </a:xfrm>
        </p:grpSpPr>
        <p:pic>
          <p:nvPicPr>
            <p:cNvPr id="240" name="Google Shape;240;p32"/>
            <p:cNvPicPr preferRelativeResize="0"/>
            <p:nvPr/>
          </p:nvPicPr>
          <p:blipFill rotWithShape="1">
            <a:blip r:embed="rId4">
              <a:alphaModFix/>
            </a:blip>
            <a:srcRect l="59399" t="30955" b="38788"/>
            <a:stretch/>
          </p:blipFill>
          <p:spPr>
            <a:xfrm flipH="1">
              <a:off x="-6237" y="-23224"/>
              <a:ext cx="3205200" cy="13434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1" name="Google Shape;241;p3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664587">
              <a:off x="90365" y="-152760"/>
              <a:ext cx="1185500" cy="11855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42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"/>
            <a:ext cx="9144000" cy="51434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4" name="Google Shape;244;p33"/>
          <p:cNvGrpSpPr/>
          <p:nvPr/>
        </p:nvGrpSpPr>
        <p:grpSpPr>
          <a:xfrm>
            <a:off x="-674549" y="-194775"/>
            <a:ext cx="9818552" cy="5074301"/>
            <a:chOff x="-674549" y="-194775"/>
            <a:chExt cx="9818552" cy="5074301"/>
          </a:xfrm>
        </p:grpSpPr>
        <p:pic>
          <p:nvPicPr>
            <p:cNvPr id="245" name="Google Shape;245;p33"/>
            <p:cNvPicPr preferRelativeResize="0"/>
            <p:nvPr/>
          </p:nvPicPr>
          <p:blipFill rotWithShape="1">
            <a:blip r:embed="rId3">
              <a:alphaModFix/>
            </a:blip>
            <a:srcRect l="28412" t="28412" r="28407" b="28407"/>
            <a:stretch/>
          </p:blipFill>
          <p:spPr>
            <a:xfrm>
              <a:off x="451437" y="4337638"/>
              <a:ext cx="541875" cy="541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3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1413543">
              <a:off x="-479139" y="635"/>
              <a:ext cx="1235431" cy="123543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7" name="Google Shape;247;p33"/>
            <p:cNvGrpSpPr/>
            <p:nvPr/>
          </p:nvGrpSpPr>
          <p:grpSpPr>
            <a:xfrm>
              <a:off x="8276398" y="3708100"/>
              <a:ext cx="867602" cy="1171426"/>
              <a:chOff x="8276398" y="3708100"/>
              <a:chExt cx="867602" cy="1171426"/>
            </a:xfrm>
          </p:grpSpPr>
          <p:pic>
            <p:nvPicPr>
              <p:cNvPr id="248" name="Google Shape;248;p33"/>
              <p:cNvPicPr preferRelativeResize="0"/>
              <p:nvPr/>
            </p:nvPicPr>
            <p:blipFill rotWithShape="1">
              <a:blip r:embed="rId5">
                <a:alphaModFix/>
              </a:blip>
              <a:srcRect l="38534" t="38532" r="38532" b="38534"/>
              <a:stretch/>
            </p:blipFill>
            <p:spPr>
              <a:xfrm>
                <a:off x="8276398" y="4256606"/>
                <a:ext cx="622875" cy="62292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9" name="Google Shape;249;p33"/>
              <p:cNvPicPr preferRelativeResize="0"/>
              <p:nvPr/>
            </p:nvPicPr>
            <p:blipFill rotWithShape="1">
              <a:blip r:embed="rId6">
                <a:alphaModFix/>
              </a:blip>
              <a:srcRect l="29181" t="30586" r="47028" b="29299"/>
              <a:stretch/>
            </p:blipFill>
            <p:spPr>
              <a:xfrm>
                <a:off x="8521125" y="3708100"/>
                <a:ext cx="622875" cy="10503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50" name="Google Shape;250;p33"/>
            <p:cNvPicPr preferRelativeResize="0"/>
            <p:nvPr/>
          </p:nvPicPr>
          <p:blipFill rotWithShape="1">
            <a:blip r:embed="rId7">
              <a:alphaModFix/>
            </a:blip>
            <a:srcRect t="41584" r="44708" b="39605"/>
            <a:stretch/>
          </p:blipFill>
          <p:spPr>
            <a:xfrm>
              <a:off x="5468607" y="266700"/>
              <a:ext cx="3675396" cy="70330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7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20000" y="445800"/>
            <a:ext cx="45456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7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720000" y="1561830"/>
            <a:ext cx="3366300" cy="12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swald SemiBold"/>
              <a:buNone/>
              <a:defRPr>
                <a:latin typeface="Oswald SemiBold"/>
                <a:ea typeface="Oswald SemiBold"/>
                <a:cs typeface="Oswald SemiBold"/>
                <a:sym typeface="Oswald SemiBold"/>
              </a:defRPr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720000" y="2937570"/>
            <a:ext cx="2549100" cy="7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8"/>
          <p:cNvPicPr preferRelativeResize="0"/>
          <p:nvPr/>
        </p:nvPicPr>
        <p:blipFill rotWithShape="1">
          <a:blip r:embed="rId3">
            <a:alphaModFix/>
          </a:blip>
          <a:srcRect t="41584" r="33230" b="39605"/>
          <a:stretch/>
        </p:blipFill>
        <p:spPr>
          <a:xfrm>
            <a:off x="0" y="284500"/>
            <a:ext cx="5577204" cy="883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8"/>
          <p:cNvPicPr preferRelativeResize="0"/>
          <p:nvPr/>
        </p:nvPicPr>
        <p:blipFill rotWithShape="1">
          <a:blip r:embed="rId4">
            <a:alphaModFix/>
          </a:blip>
          <a:srcRect l="59399" t="30955" b="38788"/>
          <a:stretch/>
        </p:blipFill>
        <p:spPr>
          <a:xfrm>
            <a:off x="5693825" y="3543099"/>
            <a:ext cx="3450180" cy="1446174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429000" y="1374286"/>
            <a:ext cx="4286100" cy="215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800"/>
              <a:buFont typeface="Oswald SemiBold"/>
              <a:buNone/>
              <a:defRPr sz="7800">
                <a:latin typeface="Oswald SemiBold"/>
                <a:ea typeface="Oswald SemiBold"/>
                <a:cs typeface="Oswald SemiBold"/>
                <a:sym typeface="Oswald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subTitle" idx="1"/>
          </p:nvPr>
        </p:nvSpPr>
        <p:spPr>
          <a:xfrm>
            <a:off x="2428900" y="3456800"/>
            <a:ext cx="4286100" cy="54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9"/>
          <p:cNvPicPr preferRelativeResize="0"/>
          <p:nvPr/>
        </p:nvPicPr>
        <p:blipFill rotWithShape="1">
          <a:blip r:embed="rId3">
            <a:alphaModFix/>
          </a:blip>
          <a:srcRect l="39564" t="39700" r="40237" b="40526"/>
          <a:stretch/>
        </p:blipFill>
        <p:spPr>
          <a:xfrm rot="1419931">
            <a:off x="7693504" y="902382"/>
            <a:ext cx="907818" cy="888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9"/>
          <p:cNvPicPr preferRelativeResize="0"/>
          <p:nvPr/>
        </p:nvPicPr>
        <p:blipFill rotWithShape="1">
          <a:blip r:embed="rId4">
            <a:alphaModFix/>
          </a:blip>
          <a:srcRect l="34871" t="11017" r="7287" b="12418"/>
          <a:stretch/>
        </p:blipFill>
        <p:spPr>
          <a:xfrm>
            <a:off x="0" y="3718550"/>
            <a:ext cx="987951" cy="130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9"/>
          <p:cNvPicPr preferRelativeResize="0"/>
          <p:nvPr/>
        </p:nvPicPr>
        <p:blipFill rotWithShape="1">
          <a:blip r:embed="rId5">
            <a:alphaModFix/>
          </a:blip>
          <a:srcRect l="27028" t="30941" r="26176" b="29940"/>
          <a:stretch/>
        </p:blipFill>
        <p:spPr>
          <a:xfrm>
            <a:off x="7680225" y="985750"/>
            <a:ext cx="373875" cy="31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9"/>
          <p:cNvPicPr preferRelativeResize="0"/>
          <p:nvPr/>
        </p:nvPicPr>
        <p:blipFill rotWithShape="1">
          <a:blip r:embed="rId5">
            <a:alphaModFix/>
          </a:blip>
          <a:srcRect l="27028" t="46113" r="26176" b="29942"/>
          <a:stretch/>
        </p:blipFill>
        <p:spPr>
          <a:xfrm>
            <a:off x="410225" y="0"/>
            <a:ext cx="801450" cy="410076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5031049" y="1362773"/>
            <a:ext cx="2942400" cy="105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swald SemiBold"/>
              <a:buNone/>
              <a:defRPr sz="3000">
                <a:latin typeface="Oswald SemiBold"/>
                <a:ea typeface="Oswald SemiBold"/>
                <a:cs typeface="Oswald SemiBold"/>
                <a:sym typeface="Oswald SemiBold"/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ubTitle" idx="1"/>
          </p:nvPr>
        </p:nvSpPr>
        <p:spPr>
          <a:xfrm>
            <a:off x="5031049" y="2364240"/>
            <a:ext cx="2942400" cy="139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0"/>
          <p:cNvPicPr preferRelativeResize="0"/>
          <p:nvPr/>
        </p:nvPicPr>
        <p:blipFill rotWithShape="1">
          <a:blip r:embed="rId2">
            <a:alphaModFix/>
          </a:blip>
          <a:srcRect l="27630" t="22639" r="24836" b="44286"/>
          <a:stretch/>
        </p:blipFill>
        <p:spPr>
          <a:xfrm rot="10800000">
            <a:off x="174913" y="0"/>
            <a:ext cx="1409376" cy="980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0"/>
          <p:cNvPicPr preferRelativeResize="0"/>
          <p:nvPr/>
        </p:nvPicPr>
        <p:blipFill rotWithShape="1">
          <a:blip r:embed="rId3">
            <a:alphaModFix/>
          </a:blip>
          <a:srcRect t="41584" r="73535" b="39605"/>
          <a:stretch/>
        </p:blipFill>
        <p:spPr>
          <a:xfrm>
            <a:off x="7384793" y="3973375"/>
            <a:ext cx="1759200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0"/>
          <p:cNvPicPr preferRelativeResize="0"/>
          <p:nvPr/>
        </p:nvPicPr>
        <p:blipFill rotWithShape="1">
          <a:blip r:embed="rId4">
            <a:alphaModFix/>
          </a:blip>
          <a:srcRect l="57606" t="33611" r="13570" b="38788"/>
          <a:stretch/>
        </p:blipFill>
        <p:spPr>
          <a:xfrm flipH="1">
            <a:off x="5" y="3665525"/>
            <a:ext cx="2449320" cy="13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6114000" y="445800"/>
            <a:ext cx="2310300" cy="19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1"/>
          <p:cNvPicPr preferRelativeResize="0"/>
          <p:nvPr/>
        </p:nvPicPr>
        <p:blipFill rotWithShape="1">
          <a:blip r:embed="rId3">
            <a:alphaModFix/>
          </a:blip>
          <a:srcRect t="41584" r="33230" b="39605"/>
          <a:stretch/>
        </p:blipFill>
        <p:spPr>
          <a:xfrm>
            <a:off x="0" y="284500"/>
            <a:ext cx="5577204" cy="883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1"/>
          <p:cNvPicPr preferRelativeResize="0"/>
          <p:nvPr/>
        </p:nvPicPr>
        <p:blipFill rotWithShape="1">
          <a:blip r:embed="rId4">
            <a:alphaModFix/>
          </a:blip>
          <a:srcRect l="59399" t="30955" b="38788"/>
          <a:stretch/>
        </p:blipFill>
        <p:spPr>
          <a:xfrm>
            <a:off x="5693825" y="3543099"/>
            <a:ext cx="3450180" cy="1446174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1"/>
          <p:cNvSpPr txBox="1">
            <a:spLocks noGrp="1"/>
          </p:cNvSpPr>
          <p:nvPr>
            <p:ph type="title" hasCustomPrompt="1"/>
          </p:nvPr>
        </p:nvSpPr>
        <p:spPr>
          <a:xfrm>
            <a:off x="1198950" y="1560550"/>
            <a:ext cx="6746100" cy="134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800"/>
              <a:buFont typeface="Oswald SemiBold"/>
              <a:buNone/>
              <a:defRPr sz="7800">
                <a:latin typeface="Oswald SemiBold"/>
                <a:ea typeface="Oswald SemiBold"/>
                <a:cs typeface="Oswald SemiBold"/>
                <a:sym typeface="Oswald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4" name="Google Shape;74;p11"/>
          <p:cNvSpPr txBox="1">
            <a:spLocks noGrp="1"/>
          </p:cNvSpPr>
          <p:nvPr>
            <p:ph type="subTitle" idx="1"/>
          </p:nvPr>
        </p:nvSpPr>
        <p:spPr>
          <a:xfrm>
            <a:off x="3228750" y="2853273"/>
            <a:ext cx="26865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7456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 SemiBold"/>
              <a:buNone/>
              <a:defRPr sz="3000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300850"/>
            <a:ext cx="7704000" cy="33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unito"/>
              <a:buChar char="●"/>
              <a:defRPr sz="1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●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●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4"/>
          <p:cNvSpPr txBox="1">
            <a:spLocks noGrp="1"/>
          </p:cNvSpPr>
          <p:nvPr>
            <p:ph type="ctrTitle" idx="4294967295"/>
          </p:nvPr>
        </p:nvSpPr>
        <p:spPr>
          <a:xfrm>
            <a:off x="1204975" y="617050"/>
            <a:ext cx="4548050" cy="11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TOI 1338: Circumbinary Planetary System Transit</a:t>
            </a:r>
            <a:endParaRPr sz="3000" dirty="0"/>
          </a:p>
        </p:txBody>
      </p:sp>
      <p:sp>
        <p:nvSpPr>
          <p:cNvPr id="256" name="Google Shape;256;p34"/>
          <p:cNvSpPr txBox="1">
            <a:spLocks noGrp="1"/>
          </p:cNvSpPr>
          <p:nvPr>
            <p:ph type="subTitle" idx="4294967295"/>
          </p:nvPr>
        </p:nvSpPr>
        <p:spPr>
          <a:xfrm>
            <a:off x="6005575" y="846650"/>
            <a:ext cx="2209500" cy="73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dirty="0">
                <a:latin typeface="+mn-lt"/>
              </a:rPr>
              <a:t>By: Fira Fatmasiefa</a:t>
            </a:r>
            <a:endParaRPr sz="2000" dirty="0">
              <a:latin typeface="+mn-lt"/>
            </a:endParaRPr>
          </a:p>
        </p:txBody>
      </p:sp>
      <p:pic>
        <p:nvPicPr>
          <p:cNvPr id="257" name="Google Shape;25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7351" y="1925400"/>
            <a:ext cx="5189304" cy="291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8" name="Google Shape;258;p34"/>
          <p:cNvCxnSpPr/>
          <p:nvPr/>
        </p:nvCxnSpPr>
        <p:spPr>
          <a:xfrm>
            <a:off x="5740725" y="748700"/>
            <a:ext cx="12300" cy="9264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5"/>
          <p:cNvSpPr txBox="1">
            <a:spLocks noGrp="1"/>
          </p:cNvSpPr>
          <p:nvPr>
            <p:ph type="title"/>
          </p:nvPr>
        </p:nvSpPr>
        <p:spPr>
          <a:xfrm>
            <a:off x="720000" y="348306"/>
            <a:ext cx="77040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TOI 1338 and Methods Used</a:t>
            </a:r>
            <a:endParaRPr/>
          </a:p>
        </p:txBody>
      </p:sp>
      <p:sp>
        <p:nvSpPr>
          <p:cNvPr id="264" name="Google Shape;264;p35"/>
          <p:cNvSpPr txBox="1">
            <a:spLocks noGrp="1"/>
          </p:cNvSpPr>
          <p:nvPr>
            <p:ph type="body" idx="1"/>
          </p:nvPr>
        </p:nvSpPr>
        <p:spPr>
          <a:xfrm>
            <a:off x="1153650" y="1057300"/>
            <a:ext cx="6836700" cy="36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Char char="●"/>
            </a:pPr>
            <a:r>
              <a:rPr lang="en" sz="2000" dirty="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What is TOI 1338?</a:t>
            </a:r>
            <a:endParaRPr sz="2000" dirty="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97155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dirty="0">
                <a:latin typeface="+mn-lt"/>
              </a:rPr>
              <a:t>A circumbinary planetary system: a Neptune-like planet orbits an F8 and red dwarf binary stars.</a:t>
            </a:r>
            <a:endParaRPr sz="1600" dirty="0">
              <a:latin typeface="+mn-lt"/>
            </a:endParaRPr>
          </a:p>
          <a:p>
            <a:pPr marL="97155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dirty="0">
                <a:latin typeface="+mn-lt"/>
              </a:rPr>
              <a:t>Can observe transit: where the brightness of the brighter star dips as the dimmer star and the exoplanet passes in front.</a:t>
            </a:r>
            <a:endParaRPr sz="1600" dirty="0">
              <a:latin typeface="+mn-lt"/>
            </a:endParaRPr>
          </a:p>
          <a:p>
            <a:pPr marL="28575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Char char="●"/>
            </a:pPr>
            <a:r>
              <a:rPr lang="en" sz="2000" dirty="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Modeling Orbits: Keplerian Orbits and ODE</a:t>
            </a:r>
            <a:endParaRPr sz="2000" dirty="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97155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dirty="0">
                <a:latin typeface="+mn-lt"/>
              </a:rPr>
              <a:t>Using known data on masses, distances, period, etc.</a:t>
            </a:r>
            <a:endParaRPr sz="1600" dirty="0">
              <a:latin typeface="+mn-lt"/>
            </a:endParaRPr>
          </a:p>
          <a:p>
            <a:pPr marL="97155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dirty="0">
                <a:latin typeface="+mn-lt"/>
              </a:rPr>
              <a:t>Calculate velocity and transit frequency.</a:t>
            </a:r>
            <a:endParaRPr sz="1600" dirty="0">
              <a:latin typeface="+mn-lt"/>
            </a:endParaRPr>
          </a:p>
          <a:p>
            <a:pPr marL="28575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Char char="●"/>
            </a:pPr>
            <a:r>
              <a:rPr lang="en" sz="2000" dirty="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Modeling Transit: Pixel Graphics</a:t>
            </a:r>
            <a:endParaRPr sz="2000" dirty="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97155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dirty="0">
                <a:latin typeface="+mn-lt"/>
              </a:rPr>
              <a:t>Using known radii data, approximate transit depth</a:t>
            </a:r>
            <a:endParaRPr sz="1600" dirty="0">
              <a:latin typeface="+mn-lt"/>
            </a:endParaRPr>
          </a:p>
          <a:p>
            <a:pPr marL="97155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dirty="0">
                <a:latin typeface="+mn-lt"/>
              </a:rPr>
              <a:t>Create pixel graphic to scale</a:t>
            </a:r>
            <a:endParaRPr sz="1600" dirty="0">
              <a:latin typeface="+mn-lt"/>
            </a:endParaRPr>
          </a:p>
          <a:p>
            <a:pPr marL="97155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dirty="0">
                <a:latin typeface="+mn-lt"/>
              </a:rPr>
              <a:t>Using velocity and period, animate how often transit occurs</a:t>
            </a:r>
            <a:endParaRPr sz="1600" dirty="0">
              <a:latin typeface="+mn-lt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6"/>
          <p:cNvSpPr txBox="1">
            <a:spLocks noGrp="1"/>
          </p:cNvSpPr>
          <p:nvPr>
            <p:ph type="title"/>
          </p:nvPr>
        </p:nvSpPr>
        <p:spPr>
          <a:xfrm>
            <a:off x="719999" y="183537"/>
            <a:ext cx="77040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TOI 1338 ORBIT</a:t>
            </a:r>
            <a:endParaRPr dirty="0"/>
          </a:p>
        </p:txBody>
      </p:sp>
      <p:pic>
        <p:nvPicPr>
          <p:cNvPr id="3" name="animation1">
            <a:hlinkClick r:id="" action="ppaction://media"/>
            <a:extLst>
              <a:ext uri="{FF2B5EF4-FFF2-40B4-BE49-F238E27FC236}">
                <a16:creationId xmlns:a16="http://schemas.microsoft.com/office/drawing/2014/main" id="{E7A3F5AC-329F-47E6-BE9F-CB9F057E96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75309" y="809444"/>
            <a:ext cx="4193381" cy="4193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7"/>
          <p:cNvSpPr txBox="1">
            <a:spLocks noGrp="1"/>
          </p:cNvSpPr>
          <p:nvPr>
            <p:ph type="title"/>
          </p:nvPr>
        </p:nvSpPr>
        <p:spPr>
          <a:xfrm>
            <a:off x="720000" y="260068"/>
            <a:ext cx="77040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TOI 1338 TRANSITS</a:t>
            </a:r>
            <a:endParaRPr dirty="0"/>
          </a:p>
        </p:txBody>
      </p:sp>
      <p:pic>
        <p:nvPicPr>
          <p:cNvPr id="2" name="animation2">
            <a:hlinkClick r:id="" action="ppaction://media"/>
            <a:extLst>
              <a:ext uri="{FF2B5EF4-FFF2-40B4-BE49-F238E27FC236}">
                <a16:creationId xmlns:a16="http://schemas.microsoft.com/office/drawing/2014/main" id="{F348B8A5-CA02-474A-93E1-688C59CF49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9219" y="914399"/>
            <a:ext cx="6405562" cy="38433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ark Planets XL by Slidesgo">
  <a:themeElements>
    <a:clrScheme name="Simple Light">
      <a:dk1>
        <a:srgbClr val="1A1A1A"/>
      </a:dk1>
      <a:lt1>
        <a:srgbClr val="FFFFFF"/>
      </a:lt1>
      <a:dk2>
        <a:srgbClr val="FF87D7"/>
      </a:dk2>
      <a:lt2>
        <a:srgbClr val="FF3ABD"/>
      </a:lt2>
      <a:accent1>
        <a:srgbClr val="FFC3EB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121</Words>
  <Application>Microsoft Office PowerPoint</Application>
  <PresentationFormat>On-screen Show (16:9)</PresentationFormat>
  <Paragraphs>15</Paragraphs>
  <Slides>4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Oswald SemiBold</vt:lpstr>
      <vt:lpstr>Oswald</vt:lpstr>
      <vt:lpstr>Palanquin Dark</vt:lpstr>
      <vt:lpstr>Nunito</vt:lpstr>
      <vt:lpstr>Nunito SemiBold</vt:lpstr>
      <vt:lpstr>Dark Planets XL by Slidesgo</vt:lpstr>
      <vt:lpstr>TOI 1338: Circumbinary Planetary System Transit</vt:lpstr>
      <vt:lpstr>About TOI 1338 and Methods Used</vt:lpstr>
      <vt:lpstr>TOI 1338 ORBIT</vt:lpstr>
      <vt:lpstr>TOI 1338 TRANSITS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TOI 1338: Circumbinary Planetary System Transit</dc:title>
  <cp:lastModifiedBy>Fira Fatmasiefa</cp:lastModifiedBy>
  <cp:revision>4</cp:revision>
  <dcterms:modified xsi:type="dcterms:W3CDTF">2022-11-29T22:00:51Z</dcterms:modified>
</cp:coreProperties>
</file>