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9fa5349e8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9fa5349e8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9fa5349e8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9fa5349e8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owardsdatascience.com/make-a-simple-nba-shot-chart-with-python-e5d70db45d0d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2pdotyWTXep5kZrJmVTq2E_a8cGHJrSR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Shot O’Clock - Basketball Shot simulation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4807250" y="2891025"/>
            <a:ext cx="4278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Jevon Jackson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of Simulation and Methods That Were Used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-317182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The main point of the simulation is to see how the the spots in </a:t>
            </a:r>
            <a:r>
              <a:rPr lang="en">
                <a:solidFill>
                  <a:schemeClr val="dk1"/>
                </a:solidFill>
              </a:rPr>
              <a:t>which</a:t>
            </a:r>
            <a:r>
              <a:rPr lang="en">
                <a:solidFill>
                  <a:schemeClr val="dk1"/>
                </a:solidFill>
              </a:rPr>
              <a:t> players scored at the most has changed throughout the history of basketball. This demo shows a snippet of the Golden State Warriors, Los Angeles Lakers, and Boston Celtics.</a:t>
            </a:r>
            <a:endParaRPr>
              <a:solidFill>
                <a:schemeClr val="dk1"/>
              </a:solidFill>
            </a:endParaRPr>
          </a:p>
          <a:p>
            <a:pPr indent="-317182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do this, I used the nba_api in order to generate </a:t>
            </a:r>
            <a:r>
              <a:rPr lang="en">
                <a:solidFill>
                  <a:schemeClr val="dk1"/>
                </a:solidFill>
              </a:rPr>
              <a:t>individual</a:t>
            </a:r>
            <a:r>
              <a:rPr lang="en">
                <a:solidFill>
                  <a:schemeClr val="dk1"/>
                </a:solidFill>
              </a:rPr>
              <a:t> players and teams, and to get information on the </a:t>
            </a:r>
            <a:r>
              <a:rPr lang="en">
                <a:solidFill>
                  <a:schemeClr val="dk1"/>
                </a:solidFill>
              </a:rPr>
              <a:t>location</a:t>
            </a:r>
            <a:r>
              <a:rPr lang="en">
                <a:solidFill>
                  <a:schemeClr val="dk1"/>
                </a:solidFill>
              </a:rPr>
              <a:t> of where points were scored at on court for every game in the season.</a:t>
            </a:r>
            <a:endParaRPr>
              <a:solidFill>
                <a:schemeClr val="dk1"/>
              </a:solidFill>
            </a:endParaRPr>
          </a:p>
          <a:p>
            <a:pPr indent="-317182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After putting the data into a table and parsing it, I was able to use matplotlib in order to graph the points onto the court</a:t>
            </a:r>
            <a:endParaRPr>
              <a:solidFill>
                <a:schemeClr val="dk1"/>
              </a:solidFill>
            </a:endParaRPr>
          </a:p>
          <a:p>
            <a:pPr indent="-312261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700">
                <a:solidFill>
                  <a:schemeClr val="dk1"/>
                </a:solidFill>
              </a:rPr>
              <a:t>Sources: </a:t>
            </a:r>
            <a:r>
              <a:rPr lang="en" sz="1700" u="sng">
                <a:solidFill>
                  <a:schemeClr val="hlink"/>
                </a:solidFill>
                <a:hlinkClick r:id="rId3"/>
              </a:rPr>
              <a:t>https://towardsdatascience.com/make-a-simple-nba-shot-chart-with-python-e5d70db45d0d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 title="presentation_result_data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9950" y="50425"/>
            <a:ext cx="6179024" cy="489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