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Helvetica Neue" panose="020B060402020202020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8220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217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a694a3a1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a694a3a1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0461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9f9cba02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9f9cba02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22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9f9cba025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9f9cba025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03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9a694a3a1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9a694a3a1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2855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9f9cba025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9f9cba025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23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9f9cba0250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9f9cba0250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95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3.mp4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1.png"/><Relationship Id="rId5" Type="http://schemas.microsoft.com/office/2007/relationships/media" Target="../media/media4.mp4"/><Relationship Id="rId10" Type="http://schemas.openxmlformats.org/officeDocument/2006/relationships/image" Target="../media/image10.png"/><Relationship Id="rId4" Type="http://schemas.openxmlformats.org/officeDocument/2006/relationships/video" Target="../media/media3.mp4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467-020-16867-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38/s41586-019-1606-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63276"/>
            <a:ext cx="9144000" cy="2126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3684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000000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Seismic Data Analysis: Visualizing the Gutenberg-Richter Law in Bay Area Earthquakes</a:t>
            </a:r>
            <a:endParaRPr sz="7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4210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Yair Franco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590350" y="460350"/>
            <a:ext cx="43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Gutenberg-Richter Law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44700" y="1190875"/>
            <a:ext cx="4396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Approximates the behavior of earthquake sequences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B-value is the rate of decrease in frequency as M increases.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Indicates seismic activity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Can change over time in a given area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With enough data, these changes can be tracked in short time scales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200" y="656075"/>
            <a:ext cx="3473801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0200" y="0"/>
            <a:ext cx="3473800" cy="65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1" y="2951020"/>
            <a:ext cx="4572000" cy="219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190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B-value changes and short-term seismic activity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7630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Drops in b-value tend to indicate the start of an earthquake sequence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Observed to drop after a foreshock, rise after a mainshock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375" y="1504025"/>
            <a:ext cx="4852623" cy="36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91496"/>
            <a:ext cx="4291374" cy="3252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Coding methods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6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Packs: Numpy, Matplotlib, Obspy, Cartopy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Starter code for research provided by Yifang Cheng, PhD.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Fault data: USGS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Catalog: NCSN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Grid approach…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9402" y="1379625"/>
            <a:ext cx="3574599" cy="376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6390" y="5155"/>
            <a:ext cx="5008301" cy="5138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3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While reliable, b-value </a:t>
            </a: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does not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i="1">
                <a:latin typeface="Helvetica Neue"/>
                <a:ea typeface="Helvetica Neue"/>
                <a:cs typeface="Helvetica Neue"/>
                <a:sym typeface="Helvetica Neue"/>
              </a:rPr>
              <a:t>predict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 earthquakes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Obtaining many b-values requires a very rich dataset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9">
            <a:alphaModFix/>
          </a:blip>
          <a:srcRect b="27320"/>
          <a:stretch/>
        </p:blipFill>
        <p:spPr>
          <a:xfrm>
            <a:off x="0" y="2571750"/>
            <a:ext cx="3089154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nimation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01853" y="1843128"/>
            <a:ext cx="4242146" cy="1590805"/>
          </a:xfrm>
          <a:prstGeom prst="rect">
            <a:avLst/>
          </a:prstGeom>
        </p:spPr>
      </p:pic>
      <p:pic>
        <p:nvPicPr>
          <p:cNvPr id="3" name="animation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13206" y="3519453"/>
            <a:ext cx="4330793" cy="1624047"/>
          </a:xfrm>
          <a:prstGeom prst="rect">
            <a:avLst/>
          </a:prstGeom>
        </p:spPr>
      </p:pic>
      <p:pic>
        <p:nvPicPr>
          <p:cNvPr id="4" name="animation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5698" y="130745"/>
            <a:ext cx="4338301" cy="1626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Sources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Nanjo, K.Z. Were changes in stress state responsible for the 2019 Ridgecrest, California, earthquakes?. Nat Commun 11, 3082 (2020). </a:t>
            </a:r>
            <a:r>
              <a:rPr lang="en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https://doi.org/10.1038/s41467-020-16867-5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Gulia, L., Wiemer, S. Real-time discrimination of earthquake foreshocks and aftershocks. Nature 574, 193–199 (2019). </a:t>
            </a:r>
            <a:r>
              <a:rPr lang="en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https://doi.org/10.1038/s41586-019-1606-4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196</Words>
  <Application>Microsoft Office PowerPoint</Application>
  <PresentationFormat>On-screen Show (16:9)</PresentationFormat>
  <Paragraphs>23</Paragraphs>
  <Slides>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Helvetica Neue</vt:lpstr>
      <vt:lpstr>Arial</vt:lpstr>
      <vt:lpstr>Simple Light</vt:lpstr>
      <vt:lpstr>Seismic Data Analysis: Visualizing the Gutenberg-Richter Law in Bay Area Earthquakes</vt:lpstr>
      <vt:lpstr>Gutenberg-Richter Law</vt:lpstr>
      <vt:lpstr>B-value changes and short-term seismic activity</vt:lpstr>
      <vt:lpstr>Coding methods</vt:lpstr>
      <vt:lpstr>PowerPoint Presentation</vt:lpstr>
      <vt:lpstr>Challenges</vt:lpstr>
      <vt:lpstr>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Data Analysis: Visualizing the Gutenberg-Richter Law in Bay Area Earthquakes</dc:title>
  <dc:creator>Yair Morales Franco</dc:creator>
  <cp:lastModifiedBy>Yair Morales Franco</cp:lastModifiedBy>
  <cp:revision>2</cp:revision>
  <dcterms:modified xsi:type="dcterms:W3CDTF">2022-11-30T09:04:50Z</dcterms:modified>
</cp:coreProperties>
</file>