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276" r:id="rId3"/>
    <p:sldId id="277" r:id="rId4"/>
    <p:sldId id="274" r:id="rId5"/>
    <p:sldId id="281" r:id="rId6"/>
    <p:sldId id="259" r:id="rId7"/>
    <p:sldId id="266" r:id="rId8"/>
    <p:sldId id="279" r:id="rId9"/>
    <p:sldId id="280" r:id="rId10"/>
    <p:sldId id="260" r:id="rId11"/>
    <p:sldId id="270" r:id="rId12"/>
    <p:sldId id="271" r:id="rId13"/>
    <p:sldId id="272" r:id="rId14"/>
    <p:sldId id="262" r:id="rId15"/>
    <p:sldId id="269" r:id="rId16"/>
    <p:sldId id="268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D9C5F-FE28-43AF-88B0-BF478FDF533F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F58A6-F475-4B62-B851-5B30918B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1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F58A6-F475-4B62-B851-5B30918B50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7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878F7-A1F1-45DD-512C-FD0B08D01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1E374-6503-7291-0AF9-BF0502966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0A7EE-8C63-0256-CCBE-40633482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D7D4-424F-42D8-9921-D833F8FA378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77154-DC43-7976-0333-52425A38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0F350-3412-9900-15B7-A5CDDB23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053AB-1EC2-42A0-BADE-F6C29C8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9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959F2-9464-001B-BC8D-E7AFF8FE0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47154-403F-3120-8706-9C4883193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46C6-7590-8F1B-ABA5-2EF5A339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D7D4-424F-42D8-9921-D833F8FA378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A6CF2-B51B-ADF0-4099-5330EB46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71E25-F279-EB6B-A4DF-49CB71FF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053AB-1EC2-42A0-BADE-F6C29C8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8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6E3857-41C3-C9CF-A3A5-93B4FE178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5DB887-8DC1-9659-3353-72A96FB09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546E0-39D2-CB88-437B-B317DCDB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D7D4-424F-42D8-9921-D833F8FA378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EDF4D-FA47-D1B5-D6BB-207C54661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69BF5-60CA-3CD5-AD05-0098D2E6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053AB-1EC2-42A0-BADE-F6C29C8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06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A61B-1A19-43DE-2AD5-76BF92DDF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1B048-7611-4DD6-D792-7F42501FA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BA13E-6A4E-2DA4-9C90-D4800407C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D7D4-424F-42D8-9921-D833F8FA378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CBB4C-47E8-48D2-A095-CAD63371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498C7-5A6C-18EB-A699-1A4315F56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053AB-1EC2-42A0-BADE-F6C29C8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8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C6FFC-88F3-586E-DD05-972410E0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60E14-480B-B7EB-FAE4-9FC3EF0CB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C119F-3671-0588-83C7-746C3313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D7D4-424F-42D8-9921-D833F8FA378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78A6-DA03-494D-193D-151C7CD4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B00D8-CA43-718F-01BC-CFDEBDF49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053AB-1EC2-42A0-BADE-F6C29C8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1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EDFA-0C4E-4BAF-3708-E27575CF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782BF-B2A9-2F4C-05C4-D5962B534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EC9F9-5CE5-58FB-A2C5-60AF0FF05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B215B-2B49-34BD-23D7-7D126136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D7D4-424F-42D8-9921-D833F8FA378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B7F5B-B39A-AA20-9FDB-F4E330BA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72E81-230C-44C9-EBA7-AFFBB40D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053AB-1EC2-42A0-BADE-F6C29C8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2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4B3AE-C94A-3DFF-1C03-ACF29B28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338CC-DE0E-D3F9-3306-D0BCFA87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0A138-7708-A545-1EB8-301556CB9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A2B1FD-0749-3D83-BBA5-1604042BF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E4DA4-8B23-C90A-E9E1-8AA121BD8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E40D2D-21C0-F28D-57D1-2A2173A2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D7D4-424F-42D8-9921-D833F8FA378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31B47C-49C5-4F6A-670C-57B4B793E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E9B2EA-D0BB-BB4A-A687-F3174533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053AB-1EC2-42A0-BADE-F6C29C8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C0CDE-9FBB-973E-47CA-D1CD49D7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EC83D-622C-7B40-A4D4-78EBFA1BC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D7D4-424F-42D8-9921-D833F8FA378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2826A-A6CC-A2B6-96F3-91B72E4C8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D4D63-5242-935F-43FE-AF6C573F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053AB-1EC2-42A0-BADE-F6C29C8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0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13D741-6836-3CF3-6BE1-C027BAE5A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D7D4-424F-42D8-9921-D833F8FA378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B1B249-A212-866A-3AD6-B31D08550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7660-F8FC-6CB5-F093-307A4593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053AB-1EC2-42A0-BADE-F6C29C8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0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2803D-3EAC-BBED-B75A-0C9270F9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8A0C0-9862-48C9-C159-D68892149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892A41-3038-D9E5-6173-E65BEF85D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58420-ABFE-DB49-6CE6-0540A048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D7D4-424F-42D8-9921-D833F8FA378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40590-EF81-40EC-6299-B99828359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D013A-EBA9-EF2A-13F1-43BAF9A9E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053AB-1EC2-42A0-BADE-F6C29C8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1FD4C-77EF-A8A1-988A-B752C1A3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71238-BA38-2BAC-2A14-DC28037583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10D30-212A-81EC-8BD6-B73A1C8BE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05DB7-F4EB-E091-7D75-0D0AC19E3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D7D4-424F-42D8-9921-D833F8FA378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9915C-DEB4-D7DB-5946-31A5BF79C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4CF3C-9275-54FD-916B-D6063821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053AB-1EC2-42A0-BADE-F6C29C8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6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23F0B-8DA5-CA49-F8DC-ABF993836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3ADCD-ED2B-77EF-B222-C5796EC9B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21407-26A8-D5B9-841E-40283CA414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8D7D4-424F-42D8-9921-D833F8FA378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0712A-4F51-FAD0-F7FE-268ABAF7F2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6E12C-765A-4683-EED4-3A392FE76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053AB-1EC2-42A0-BADE-F6C29C8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5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1.mp4"/><Relationship Id="rId13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microsoft.com/office/2007/relationships/media" Target="../media/media1.mp4"/><Relationship Id="rId12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16.png"/><Relationship Id="rId5" Type="http://schemas.microsoft.com/office/2007/relationships/media" Target="../media/media4.mp4"/><Relationship Id="rId10" Type="http://schemas.openxmlformats.org/officeDocument/2006/relationships/image" Target="../media/image15.png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ardioid" TargetMode="External"/><Relationship Id="rId13" Type="http://schemas.openxmlformats.org/officeDocument/2006/relationships/hyperlink" Target="https://stackoverflow.com/questions/43082637/reverse-radial-axes-of-matplotlib-polar-plot" TargetMode="External"/><Relationship Id="rId18" Type="http://schemas.openxmlformats.org/officeDocument/2006/relationships/image" Target="../media/image18.png"/><Relationship Id="rId3" Type="http://schemas.openxmlformats.org/officeDocument/2006/relationships/hyperlink" Target="https://www.yankodesign.com/2022/04/22/genius-world-clock-uses-a-golden-spiral-to-show-the-time-in-every-single-time-zone-simultaneously/" TargetMode="External"/><Relationship Id="rId7" Type="http://schemas.openxmlformats.org/officeDocument/2006/relationships/hyperlink" Target="https://stackoverflow.com/questions/59636600/removing-tool-bar-and-figure-title-when-using-jupyter-matplotlib" TargetMode="External"/><Relationship Id="rId12" Type="http://schemas.openxmlformats.org/officeDocument/2006/relationships/hyperlink" Target="https://stackoverflow.com/questions/62445303/how-to-fill-between-3-lines-in-a-polar-plot" TargetMode="External"/><Relationship Id="rId17" Type="http://schemas.openxmlformats.org/officeDocument/2006/relationships/hyperlink" Target="https://stackoverflow.com/questions/58367681/how-to-plot-polar-and-cartesian-subplot-in-one-plot-as-shown-in-picture" TargetMode="External"/><Relationship Id="rId2" Type="http://schemas.openxmlformats.org/officeDocument/2006/relationships/hyperlink" Target="https://github.com/jannikmi/timezonefinder" TargetMode="External"/><Relationship Id="rId16" Type="http://schemas.openxmlformats.org/officeDocument/2006/relationships/hyperlink" Target="https://stackoverflow.com/questions/50826119/matplotlib-version-1-5-3-vs-2-2-2-imshow-on-polar-axi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ypi.org/project/pytz/" TargetMode="External"/><Relationship Id="rId11" Type="http://schemas.openxmlformats.org/officeDocument/2006/relationships/hyperlink" Target="https://stackoverflow.com/questions/23664646/fill-between-two-lines-in-polar-coordinates" TargetMode="External"/><Relationship Id="rId5" Type="http://schemas.openxmlformats.org/officeDocument/2006/relationships/hyperlink" Target="https://www.geeksforgeeks.org/get-current-time-in-different-timezone-using-python/" TargetMode="External"/><Relationship Id="rId15" Type="http://schemas.openxmlformats.org/officeDocument/2006/relationships/hyperlink" Target="https://stackoverflow.com/questions/68994736/opencv-inverse-warppolar-output-out-of-frame" TargetMode="External"/><Relationship Id="rId10" Type="http://schemas.openxmlformats.org/officeDocument/2006/relationships/hyperlink" Target="https://stackoverflow.com/questions/16417496/matplotlib-fill-between-multiple-lines" TargetMode="External"/><Relationship Id="rId4" Type="http://schemas.openxmlformats.org/officeDocument/2006/relationships/hyperlink" Target="https://docs.python.org/3/library/datetime.html#module-datetime" TargetMode="External"/><Relationship Id="rId9" Type="http://schemas.openxmlformats.org/officeDocument/2006/relationships/hyperlink" Target="https://stackoverflow.com/questions/4981815/how-to-remove-lines-in-a-matplotlib-plot" TargetMode="External"/><Relationship Id="rId14" Type="http://schemas.openxmlformats.org/officeDocument/2006/relationships/hyperlink" Target="https://stackoverflow.com/questions/46909373/how-to-find-the-exact-intersection-of-a-curve-as-np-array-with-y-0/46911822#4691182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2ADAC-CB3A-1DA9-F40A-1724F5796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10157"/>
          <a:stretch/>
        </p:blipFill>
        <p:spPr>
          <a:xfrm>
            <a:off x="-3047" y="1017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86127-2258-AC53-FBED-CAF9531B8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880" y="213897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FFFFFF"/>
                </a:solidFill>
                <a:latin typeface="Impact" panose="020B0806030902050204" pitchFamily="34" charset="0"/>
              </a:rPr>
              <a:t>Universal Clock 1.0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F5032-3E4E-5FC5-7383-F583FE49B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Hanji Xu</a:t>
            </a:r>
          </a:p>
        </p:txBody>
      </p:sp>
    </p:spTree>
    <p:extLst>
      <p:ext uri="{BB962C8B-B14F-4D97-AF65-F5344CB8AC3E}">
        <p14:creationId xmlns:p14="http://schemas.microsoft.com/office/powerpoint/2010/main" val="508351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1E7AB-1B9B-596B-35F6-04BA3E680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Spiral -&gt; Cardioid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AA4BB-3C3D-0EB1-72D4-56517DE0A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matplotlib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EFA233-517B-7EF6-0FE5-0744A37A3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7" y="1611561"/>
            <a:ext cx="7180263" cy="477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736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B647CF-ADDF-FD29-185B-BC48E30C6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latin typeface="Impact" panose="020B0806030902050204" pitchFamily="34" charset="0"/>
              </a:rPr>
              <a:t>Make a Clock Face</a:t>
            </a:r>
          </a:p>
        </p:txBody>
      </p:sp>
      <p:pic>
        <p:nvPicPr>
          <p:cNvPr id="6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F32F87DB-0259-5307-54E8-1926B4D18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031" y="-479792"/>
            <a:ext cx="11458068" cy="8076346"/>
          </a:xfrm>
        </p:spPr>
      </p:pic>
    </p:spTree>
    <p:extLst>
      <p:ext uri="{BB962C8B-B14F-4D97-AF65-F5344CB8AC3E}">
        <p14:creationId xmlns:p14="http://schemas.microsoft.com/office/powerpoint/2010/main" val="4083547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6411-53A3-DE7B-64C5-7CC8D9AC6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latin typeface="Impact" panose="020B0806030902050204" pitchFamily="34" charset="0"/>
              </a:rPr>
              <a:t>*HW4 </a:t>
            </a:r>
            <a:r>
              <a:rPr lang="en-US" dirty="0" err="1">
                <a:latin typeface="Impact" panose="020B0806030902050204" pitchFamily="34" charset="0"/>
              </a:rPr>
              <a:t>floodfill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8034CD-E573-50F8-727F-8F7FB928C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en-US" dirty="0"/>
              <a:t>Work hour in </a:t>
            </a:r>
            <a:r>
              <a:rPr lang="en-US" dirty="0" err="1">
                <a:highlight>
                  <a:srgbClr val="00FFFF"/>
                </a:highlight>
              </a:rPr>
              <a:t>lightblue</a:t>
            </a:r>
            <a:endParaRPr lang="en-US" dirty="0">
              <a:highlight>
                <a:srgbClr val="00FFFF"/>
              </a:highlight>
            </a:endParaRPr>
          </a:p>
          <a:p>
            <a:pPr algn="r"/>
            <a:r>
              <a:rPr lang="en-US" dirty="0"/>
              <a:t>Sleep hour in </a:t>
            </a:r>
            <a:r>
              <a:rPr lang="en-US" dirty="0">
                <a:highlight>
                  <a:srgbClr val="FF0000"/>
                </a:highlight>
              </a:rPr>
              <a:t>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788811-4E02-6565-7241-0AC2390FE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20"/>
          <a:stretch/>
        </p:blipFill>
        <p:spPr>
          <a:xfrm>
            <a:off x="-4034218" y="-456937"/>
            <a:ext cx="11999658" cy="81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5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A3E-9754-6787-BA43-4E8E15A33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Cardioid Hands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490817A-1825-7B0A-27C6-DB22A63AE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Finding an equation for the opposite spiral </a:t>
            </a:r>
          </a:p>
          <a:p>
            <a:pPr marL="0" indent="0">
              <a:buNone/>
            </a:pPr>
            <a:r>
              <a:rPr lang="en-US" sz="2000" dirty="0"/>
              <a:t>was like a riddle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A0049-5A89-E03F-488E-93739D26D9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1" y="1776621"/>
            <a:ext cx="4424680" cy="1715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1A2E3-0D31-7507-17C8-C9A261D6E2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1" y="4803993"/>
            <a:ext cx="4424680" cy="573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D58B15-454D-3530-2621-5161D06FE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7"/>
          <a:stretch/>
        </p:blipFill>
        <p:spPr>
          <a:xfrm>
            <a:off x="5341064" y="-397081"/>
            <a:ext cx="10515600" cy="777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1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C97E31-71D3-ECE7-77B7-98E2D0C16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257" y="1596342"/>
            <a:ext cx="7773485" cy="4896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9958C-755A-B17E-EB1B-BAAB33B0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Clock animation                                                       *HW7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36055-E1F1-74EE-7EE0-0F90DE043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497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413B7-BA97-DDD4-3FC7-068C112E3A8D}"/>
              </a:ext>
            </a:extLst>
          </p:cNvPr>
          <p:cNvSpPr/>
          <p:nvPr/>
        </p:nvSpPr>
        <p:spPr>
          <a:xfrm>
            <a:off x="2956560" y="2976880"/>
            <a:ext cx="5354320" cy="538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11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nimiation1">
            <a:hlinkClick r:id="" action="ppaction://media"/>
            <a:extLst>
              <a:ext uri="{FF2B5EF4-FFF2-40B4-BE49-F238E27FC236}">
                <a16:creationId xmlns:a16="http://schemas.microsoft.com/office/drawing/2014/main" id="{A47CF451-96D5-6370-3E37-EE6AF061FF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974" t="3509" r="24403" b="7330"/>
          <a:stretch/>
        </p:blipFill>
        <p:spPr>
          <a:xfrm>
            <a:off x="3013662" y="101278"/>
            <a:ext cx="6734953" cy="6655443"/>
          </a:xfrm>
        </p:spPr>
      </p:pic>
    </p:spTree>
    <p:extLst>
      <p:ext uri="{BB962C8B-B14F-4D97-AF65-F5344CB8AC3E}">
        <p14:creationId xmlns:p14="http://schemas.microsoft.com/office/powerpoint/2010/main" val="353868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8C09-7CE1-9D72-5D6B-9587EC4AA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</a:t>
            </a:r>
            <a:r>
              <a:rPr lang="en-US" dirty="0">
                <a:solidFill>
                  <a:srgbClr val="FF0000"/>
                </a:solidFill>
              </a:rPr>
              <a:t>ERROR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                = not +=</a:t>
            </a:r>
          </a:p>
        </p:txBody>
      </p:sp>
      <p:pic>
        <p:nvPicPr>
          <p:cNvPr id="7" name="Mistake = to +=">
            <a:hlinkClick r:id="" action="ppaction://media"/>
            <a:extLst>
              <a:ext uri="{FF2B5EF4-FFF2-40B4-BE49-F238E27FC236}">
                <a16:creationId xmlns:a16="http://schemas.microsoft.com/office/drawing/2014/main" id="{9CEDABE2-B968-37F4-C8EA-361F2D93F3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7695" r="14965" b="4567"/>
          <a:stretch/>
        </p:blipFill>
        <p:spPr>
          <a:xfrm>
            <a:off x="351721" y="292469"/>
            <a:ext cx="2951002" cy="3136531"/>
          </a:xfrm>
          <a:prstGeom prst="rect">
            <a:avLst/>
          </a:prstGeom>
        </p:spPr>
      </p:pic>
      <p:pic>
        <p:nvPicPr>
          <p:cNvPr id="5" name="Mistake = to += and two lines">
            <a:hlinkClick r:id="" action="ppaction://media"/>
            <a:extLst>
              <a:ext uri="{FF2B5EF4-FFF2-40B4-BE49-F238E27FC236}">
                <a16:creationId xmlns:a16="http://schemas.microsoft.com/office/drawing/2014/main" id="{4CF8ED30-0860-4481-26CF-6987DA199A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7183" r="14492" b="5182"/>
          <a:stretch/>
        </p:blipFill>
        <p:spPr>
          <a:xfrm>
            <a:off x="2473417" y="3116061"/>
            <a:ext cx="3314190" cy="3449469"/>
          </a:xfrm>
          <a:prstGeom prst="rect">
            <a:avLst/>
          </a:prstGeom>
        </p:spPr>
      </p:pic>
      <p:pic>
        <p:nvPicPr>
          <p:cNvPr id="4" name="Final Craycray">
            <a:hlinkClick r:id="" action="ppaction://media"/>
            <a:extLst>
              <a:ext uri="{FF2B5EF4-FFF2-40B4-BE49-F238E27FC236}">
                <a16:creationId xmlns:a16="http://schemas.microsoft.com/office/drawing/2014/main" id="{BDFB6B1C-F934-AAED-8AF4-146C5A6E3EA5}"/>
              </a:ext>
            </a:extLst>
          </p:cNvPr>
          <p:cNvPicPr>
            <a:picLocks noGrp="1" noChangeAspect="1"/>
          </p:cNvPicPr>
          <p:nvPr>
            <p:ph idx="1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30896" t="12043" r="28394" b="10992"/>
          <a:stretch/>
        </p:blipFill>
        <p:spPr>
          <a:xfrm>
            <a:off x="5332075" y="274715"/>
            <a:ext cx="3611563" cy="3449468"/>
          </a:xfrm>
        </p:spPr>
      </p:pic>
      <p:pic>
        <p:nvPicPr>
          <p:cNvPr id="6" name="animiation1">
            <a:hlinkClick r:id="" action="ppaction://media"/>
            <a:extLst>
              <a:ext uri="{FF2B5EF4-FFF2-40B4-BE49-F238E27FC236}">
                <a16:creationId xmlns:a16="http://schemas.microsoft.com/office/drawing/2014/main" id="{28F66F42-6DF0-937D-B755-DC2261EEBE4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30890" t="12076" r="28433" b="10865"/>
          <a:stretch/>
        </p:blipFill>
        <p:spPr>
          <a:xfrm>
            <a:off x="8182571" y="3116061"/>
            <a:ext cx="3171229" cy="31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8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66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0D3D4-17E5-69AD-0353-7EDA20ACE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97979-60AE-9D05-A931-22A28944F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9800" dirty="0"/>
              <a:t>Run files in reverse order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https://github.com/jannikmi/timezonefinder</a:t>
            </a:r>
            <a:endParaRPr lang="en-US" dirty="0"/>
          </a:p>
          <a:p>
            <a:pPr marL="0" indent="0">
              <a:buNone/>
            </a:pPr>
            <a:r>
              <a:rPr lang="en-US" b="0" i="0" u="sng" dirty="0">
                <a:effectLst/>
                <a:latin typeface="Inter"/>
                <a:hlinkClick r:id="rId3"/>
              </a:rPr>
              <a:t>https://www.yankodesign.com/2022/04/22/genius-world-clock-uses-a-golden-spiral-to-show-the-time-in-every-single-time-zone-simultaneously/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https://docs.python.org/3/library/datetime.html#module-datetime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https://www.geeksforgeeks.org/get-current-time-in-different-timezone-using-python/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6"/>
              </a:rPr>
              <a:t>https://pypi.org/project/pytz/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https://stackoverflow.com/questions/59636600/removing-tool-bar-and-figure-title-when-using-jupyter-matplotlib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8"/>
              </a:rPr>
              <a:t>https://en.wikipedia.org/wiki/Cardioid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9"/>
              </a:rPr>
              <a:t>https://stackoverflow.com/questions/4981815/how-to-remove-lines-in-a-matplotlib-plot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10"/>
              </a:rPr>
              <a:t>https://stackoverflow.com/questions/16417496/matplotlib-fill-between-multiple-lines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11"/>
              </a:rPr>
              <a:t>https://stackoverflow.com/questions/23664646/fill-between-two-lines-in-polar-coordinates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12"/>
              </a:rPr>
              <a:t>https://stackoverflow.com/questions/62445303/how-to-fill-between-3-lines-in-a-polar-plot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13"/>
              </a:rPr>
              <a:t>https://stackoverflow.com/questions/43082637/reverse-radial-axes-of-matplotlib-polar-plot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14"/>
              </a:rPr>
              <a:t>https://stackoverflow.com/questions/46909373/how-to-find-the-exact-intersection-of-a-curve-as-np-array-with-y-0/46911822#46911822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15"/>
              </a:rPr>
              <a:t>https://stackoverflow.com/questions/68994736/opencv-inverse-warppolar-output-out-of-frame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16"/>
              </a:rPr>
              <a:t>https://stackoverflow.com/questions/50826119/matplotlib-version-1-5-3-vs-2-2-2-imshow-on-polar-axis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17"/>
              </a:rPr>
              <a:t>https://stackoverflow.com/questions/58367681/how-to-plot-polar-and-cartesian-subplot-in-one-plot-as-shown-in-picture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675F6E-6C85-0783-28ED-8AD61671CC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41229" y="1511745"/>
            <a:ext cx="1829055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58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86A028-67D8-2BC1-6D14-930BD9E97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latin typeface="Impact" panose="020B0806030902050204" pitchFamily="34" charset="0"/>
              </a:rPr>
              <a:t>different time zones</a:t>
            </a:r>
          </a:p>
        </p:txBody>
      </p:sp>
    </p:spTree>
    <p:extLst>
      <p:ext uri="{BB962C8B-B14F-4D97-AF65-F5344CB8AC3E}">
        <p14:creationId xmlns:p14="http://schemas.microsoft.com/office/powerpoint/2010/main" val="10327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86A028-67D8-2BC1-6D14-930BD9E97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0" i="0" dirty="0">
                <a:solidFill>
                  <a:srgbClr val="E0E0E0"/>
                </a:solidFill>
                <a:effectLst/>
                <a:latin typeface="Apple Color Emoji"/>
              </a:rPr>
              <a:t>🧮 🤔 </a:t>
            </a:r>
            <a:r>
              <a:rPr lang="en-US" sz="9600" dirty="0">
                <a:latin typeface="Impact" panose="020B0806030902050204" pitchFamily="34" charset="0"/>
              </a:rPr>
              <a:t>&amp; </a:t>
            </a:r>
            <a:r>
              <a:rPr lang="en-US" sz="9600" b="0" i="0" dirty="0">
                <a:solidFill>
                  <a:srgbClr val="E0E0E0"/>
                </a:solidFill>
                <a:effectLst/>
                <a:latin typeface="Apple Color Emoji"/>
              </a:rPr>
              <a:t>🧐 ⌚</a:t>
            </a:r>
            <a:endParaRPr lang="en-US" sz="96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026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F4545-5AAB-3BC6-04DC-A4DA47706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736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dirty="0">
                <a:latin typeface="Impact" panose="020B0806030902050204" pitchFamily="34" charset="0"/>
              </a:rPr>
              <a:t>       </a:t>
            </a:r>
            <a:r>
              <a:rPr lang="en-US" sz="9600" b="0" i="0" dirty="0">
                <a:solidFill>
                  <a:srgbClr val="E0E0E0"/>
                </a:solidFill>
                <a:effectLst/>
                <a:latin typeface="Apple Color Emoji"/>
              </a:rPr>
              <a:t>✔️</a:t>
            </a:r>
            <a:r>
              <a:rPr lang="en-US" sz="9600" dirty="0">
                <a:latin typeface="Impact" panose="020B0806030902050204" pitchFamily="34" charset="0"/>
              </a:rPr>
              <a:t>                 </a:t>
            </a:r>
            <a:r>
              <a:rPr lang="en-US" sz="9600" b="0" i="0" dirty="0">
                <a:solidFill>
                  <a:srgbClr val="E0E0E0"/>
                </a:solidFill>
                <a:effectLst/>
                <a:latin typeface="Apple Color Emoji"/>
              </a:rPr>
              <a:t>❌</a:t>
            </a:r>
            <a:endParaRPr lang="en-US" sz="96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DB7D7-6D93-09C3-7E5A-3C33E4C21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786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B1B82-D8FF-9913-3A82-767D0926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 b="10099"/>
          <a:stretch/>
        </p:blipFill>
        <p:spPr>
          <a:xfrm>
            <a:off x="-1248566" y="1834137"/>
            <a:ext cx="8283447" cy="4659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6B602B-D2AD-5BDF-0B8E-FAFC48AC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169" y="1967864"/>
            <a:ext cx="541763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78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DB7D7-6D93-09C3-7E5A-3C33E4C21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371" y="103551"/>
            <a:ext cx="10515600" cy="6412655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White</a:t>
            </a:r>
            <a:r>
              <a:rPr lang="en-US" dirty="0"/>
              <a:t> GMT +</a:t>
            </a:r>
          </a:p>
          <a:p>
            <a:pPr marL="0" indent="0">
              <a:buNone/>
            </a:pPr>
            <a:r>
              <a:rPr lang="en-US" dirty="0"/>
              <a:t>Black  GMT –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24-hour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+/- by 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B1B82-D8FF-9913-3A82-767D0926E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0" t="10099" r="19195" b="10099"/>
          <a:stretch/>
        </p:blipFill>
        <p:spPr>
          <a:xfrm>
            <a:off x="3515557" y="42393"/>
            <a:ext cx="7039992" cy="677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94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4E86-4C80-9AF6-EE30-BC353DF0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Use </a:t>
            </a:r>
            <a:r>
              <a:rPr lang="en-US" dirty="0">
                <a:solidFill>
                  <a:srgbClr val="FF0000"/>
                </a:solidFill>
                <a:latin typeface="Impact" panose="020B0806030902050204" pitchFamily="34" charset="0"/>
              </a:rPr>
              <a:t>Address</a:t>
            </a:r>
            <a:r>
              <a:rPr lang="en-US" dirty="0">
                <a:latin typeface="Impact" panose="020B0806030902050204" pitchFamily="34" charset="0"/>
              </a:rPr>
              <a:t> to find GMT/UTC </a:t>
            </a:r>
            <a:r>
              <a:rPr lang="en-US" dirty="0">
                <a:solidFill>
                  <a:srgbClr val="FF0000"/>
                </a:solidFill>
                <a:latin typeface="Impact" panose="020B0806030902050204" pitchFamily="34" charset="0"/>
              </a:rPr>
              <a:t>Offsets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7EB2F-D9E2-3269-2CD3-562F4A540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algn="r"/>
            <a:r>
              <a:rPr lang="en-US" dirty="0" err="1"/>
              <a:t>Googlemaps</a:t>
            </a:r>
            <a:r>
              <a:rPr lang="en-US" dirty="0"/>
              <a:t> API</a:t>
            </a:r>
          </a:p>
          <a:p>
            <a:pPr algn="r"/>
            <a:r>
              <a:rPr lang="en-US" dirty="0" err="1"/>
              <a:t>timezonefinder</a:t>
            </a:r>
            <a:endParaRPr lang="en-US" dirty="0"/>
          </a:p>
          <a:p>
            <a:pPr algn="r"/>
            <a:r>
              <a:rPr lang="en-US" dirty="0" err="1"/>
              <a:t>pytz</a:t>
            </a:r>
            <a:endParaRPr lang="en-US" dirty="0"/>
          </a:p>
          <a:p>
            <a:pPr algn="r"/>
            <a:r>
              <a:rPr lang="en-US" dirty="0"/>
              <a:t>datetime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marL="0" indent="0" algn="r">
              <a:buNone/>
            </a:pPr>
            <a:r>
              <a:rPr lang="en-US" dirty="0"/>
              <a:t>* Daylight savings 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5911A-791D-A3E3-5FE1-A3EC890EC6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1254005"/>
            <a:ext cx="5317414" cy="52388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8959DA4-7EE3-EBAF-09D5-9E79658B0998}"/>
              </a:ext>
            </a:extLst>
          </p:cNvPr>
          <p:cNvSpPr/>
          <p:nvPr/>
        </p:nvSpPr>
        <p:spPr>
          <a:xfrm>
            <a:off x="5042518" y="5752729"/>
            <a:ext cx="798990" cy="310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04166D-DB8F-C6FC-C6F8-298484CF188A}"/>
              </a:ext>
            </a:extLst>
          </p:cNvPr>
          <p:cNvSpPr/>
          <p:nvPr/>
        </p:nvSpPr>
        <p:spPr>
          <a:xfrm>
            <a:off x="2130639" y="1404148"/>
            <a:ext cx="661809" cy="318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D8CDBC-BDBF-A0CA-F880-F91CF0F369FA}"/>
              </a:ext>
            </a:extLst>
          </p:cNvPr>
          <p:cNvSpPr/>
          <p:nvPr/>
        </p:nvSpPr>
        <p:spPr>
          <a:xfrm>
            <a:off x="862610" y="3358715"/>
            <a:ext cx="1321296" cy="318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D565F2-C2CB-2CE4-8C9F-3BF6199C09AF}"/>
              </a:ext>
            </a:extLst>
          </p:cNvPr>
          <p:cNvCxnSpPr/>
          <p:nvPr/>
        </p:nvCxnSpPr>
        <p:spPr>
          <a:xfrm flipH="1" flipV="1">
            <a:off x="4589755" y="1899821"/>
            <a:ext cx="4128117" cy="1242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DC1B1D-6C25-C8EB-31CF-838F37A2C0D9}"/>
              </a:ext>
            </a:extLst>
          </p:cNvPr>
          <p:cNvCxnSpPr>
            <a:cxnSpLocks/>
          </p:cNvCxnSpPr>
          <p:nvPr/>
        </p:nvCxnSpPr>
        <p:spPr>
          <a:xfrm flipH="1" flipV="1">
            <a:off x="4669654" y="2317072"/>
            <a:ext cx="4236128" cy="2624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B33B71-68C3-9A01-4688-3C6C163F7B1E}"/>
              </a:ext>
            </a:extLst>
          </p:cNvPr>
          <p:cNvCxnSpPr>
            <a:cxnSpLocks/>
          </p:cNvCxnSpPr>
          <p:nvPr/>
        </p:nvCxnSpPr>
        <p:spPr>
          <a:xfrm flipH="1">
            <a:off x="3915052" y="3071015"/>
            <a:ext cx="6601813" cy="12074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4C28AB-2075-DF45-88A5-B0F28C5D75AB}"/>
              </a:ext>
            </a:extLst>
          </p:cNvPr>
          <p:cNvCxnSpPr>
            <a:cxnSpLocks/>
          </p:cNvCxnSpPr>
          <p:nvPr/>
        </p:nvCxnSpPr>
        <p:spPr>
          <a:xfrm flipH="1">
            <a:off x="5948039" y="3596797"/>
            <a:ext cx="3864745" cy="8165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247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3E16-0C40-F1FA-081B-55DAF6BA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Image Warp                                                              *HW12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892F5-F77F-FC41-95D1-1971775C1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413466" cy="4351338"/>
          </a:xfrm>
        </p:spPr>
        <p:txBody>
          <a:bodyPr>
            <a:normAutofit/>
          </a:bodyPr>
          <a:lstStyle/>
          <a:p>
            <a:r>
              <a:rPr lang="en-US" b="1" dirty="0"/>
              <a:t>(Photoshop)</a:t>
            </a:r>
          </a:p>
          <a:p>
            <a:r>
              <a:rPr lang="en-US" dirty="0"/>
              <a:t>OpenCV</a:t>
            </a:r>
          </a:p>
        </p:txBody>
      </p:sp>
      <p:pic>
        <p:nvPicPr>
          <p:cNvPr id="4" name="Content Placeholder 6" descr="A picture containing nature&#10;&#10;Description automatically generated">
            <a:extLst>
              <a:ext uri="{FF2B5EF4-FFF2-40B4-BE49-F238E27FC236}">
                <a16:creationId xmlns:a16="http://schemas.microsoft.com/office/drawing/2014/main" id="{7386E992-934A-1329-7326-84888ED96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85" y="2420814"/>
            <a:ext cx="6759311" cy="316095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789458D-FF4C-6BF8-EA3D-FFA2A398339D}"/>
              </a:ext>
            </a:extLst>
          </p:cNvPr>
          <p:cNvGrpSpPr/>
          <p:nvPr/>
        </p:nvGrpSpPr>
        <p:grpSpPr>
          <a:xfrm>
            <a:off x="3861785" y="1677683"/>
            <a:ext cx="6738594" cy="4499280"/>
            <a:chOff x="3586577" y="1678635"/>
            <a:chExt cx="6285393" cy="419668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77756F-EB7C-1FF8-3480-A0323AF72AF7}"/>
                </a:ext>
              </a:extLst>
            </p:cNvPr>
            <p:cNvGrpSpPr/>
            <p:nvPr/>
          </p:nvGrpSpPr>
          <p:grpSpPr>
            <a:xfrm>
              <a:off x="3586577" y="1678635"/>
              <a:ext cx="6026461" cy="4196683"/>
              <a:chOff x="3586577" y="1678635"/>
              <a:chExt cx="6026461" cy="4196683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1007BCA9-105B-6AF2-81A8-AF6758D2626A}"/>
                  </a:ext>
                </a:extLst>
              </p:cNvPr>
              <p:cNvCxnSpPr/>
              <p:nvPr/>
            </p:nvCxnSpPr>
            <p:spPr>
              <a:xfrm>
                <a:off x="3586577" y="1690688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CFF54BC-9D08-CC5D-7B6A-557AA0DD7A98}"/>
                  </a:ext>
                </a:extLst>
              </p:cNvPr>
              <p:cNvCxnSpPr/>
              <p:nvPr/>
            </p:nvCxnSpPr>
            <p:spPr>
              <a:xfrm>
                <a:off x="3863267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1909A50-C58A-FB33-4744-ECC1B591EFB8}"/>
                  </a:ext>
                </a:extLst>
              </p:cNvPr>
              <p:cNvCxnSpPr/>
              <p:nvPr/>
            </p:nvCxnSpPr>
            <p:spPr>
              <a:xfrm>
                <a:off x="4122200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C1DF2DC-5215-B124-0E20-968D27ED05A3}"/>
                  </a:ext>
                </a:extLst>
              </p:cNvPr>
              <p:cNvCxnSpPr/>
              <p:nvPr/>
            </p:nvCxnSpPr>
            <p:spPr>
              <a:xfrm>
                <a:off x="4360413" y="1678635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0F6E4D1-9402-4DE5-E448-41F4061566F9}"/>
                  </a:ext>
                </a:extLst>
              </p:cNvPr>
              <p:cNvCxnSpPr/>
              <p:nvPr/>
            </p:nvCxnSpPr>
            <p:spPr>
              <a:xfrm>
                <a:off x="4637103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A67B051-CEB4-D382-7234-3EF91C1A1652}"/>
                  </a:ext>
                </a:extLst>
              </p:cNvPr>
              <p:cNvCxnSpPr/>
              <p:nvPr/>
            </p:nvCxnSpPr>
            <p:spPr>
              <a:xfrm>
                <a:off x="4896036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49AD476-6CF3-CF52-439E-A21680BCB13A}"/>
                  </a:ext>
                </a:extLst>
              </p:cNvPr>
              <p:cNvCxnSpPr/>
              <p:nvPr/>
            </p:nvCxnSpPr>
            <p:spPr>
              <a:xfrm>
                <a:off x="5159404" y="1678635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203E56E-420D-FFAE-9978-D9FA9ECDA7BA}"/>
                  </a:ext>
                </a:extLst>
              </p:cNvPr>
              <p:cNvCxnSpPr/>
              <p:nvPr/>
            </p:nvCxnSpPr>
            <p:spPr>
              <a:xfrm>
                <a:off x="5436094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365D227-3AF2-5FF1-DF21-64C39492B62E}"/>
                  </a:ext>
                </a:extLst>
              </p:cNvPr>
              <p:cNvCxnSpPr/>
              <p:nvPr/>
            </p:nvCxnSpPr>
            <p:spPr>
              <a:xfrm>
                <a:off x="5695027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BC44E4C-85C9-EF02-471F-2B6E4BF2F0A7}"/>
                  </a:ext>
                </a:extLst>
              </p:cNvPr>
              <p:cNvCxnSpPr/>
              <p:nvPr/>
            </p:nvCxnSpPr>
            <p:spPr>
              <a:xfrm>
                <a:off x="5933240" y="1678635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91DD509-DCEC-E5C7-C6AE-3D3FC3922A9F}"/>
                  </a:ext>
                </a:extLst>
              </p:cNvPr>
              <p:cNvCxnSpPr/>
              <p:nvPr/>
            </p:nvCxnSpPr>
            <p:spPr>
              <a:xfrm>
                <a:off x="6209930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BEEEF8F-BF6A-E541-6EEB-D453768B98BC}"/>
                  </a:ext>
                </a:extLst>
              </p:cNvPr>
              <p:cNvCxnSpPr/>
              <p:nvPr/>
            </p:nvCxnSpPr>
            <p:spPr>
              <a:xfrm>
                <a:off x="6468863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4729C0A-2F51-A9C1-5585-6D764CD91703}"/>
                  </a:ext>
                </a:extLst>
              </p:cNvPr>
              <p:cNvCxnSpPr/>
              <p:nvPr/>
            </p:nvCxnSpPr>
            <p:spPr>
              <a:xfrm>
                <a:off x="6730752" y="1690688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8F9BBFD-9C8E-D741-CBC8-D6A1A0F3F267}"/>
                  </a:ext>
                </a:extLst>
              </p:cNvPr>
              <p:cNvCxnSpPr/>
              <p:nvPr/>
            </p:nvCxnSpPr>
            <p:spPr>
              <a:xfrm>
                <a:off x="7007442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BF7AAF7-7905-3799-E06E-1E5E761F8F8C}"/>
                  </a:ext>
                </a:extLst>
              </p:cNvPr>
              <p:cNvCxnSpPr/>
              <p:nvPr/>
            </p:nvCxnSpPr>
            <p:spPr>
              <a:xfrm>
                <a:off x="7266375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206519F-E28D-8522-49B4-58F56C79D588}"/>
                  </a:ext>
                </a:extLst>
              </p:cNvPr>
              <p:cNvCxnSpPr/>
              <p:nvPr/>
            </p:nvCxnSpPr>
            <p:spPr>
              <a:xfrm>
                <a:off x="7504588" y="1678635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B1665C-E200-82FA-545E-0DCC1F2918DB}"/>
                  </a:ext>
                </a:extLst>
              </p:cNvPr>
              <p:cNvCxnSpPr/>
              <p:nvPr/>
            </p:nvCxnSpPr>
            <p:spPr>
              <a:xfrm>
                <a:off x="7781278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E2C3147-FEA6-F9F8-C508-E2E8648DD1E9}"/>
                  </a:ext>
                </a:extLst>
              </p:cNvPr>
              <p:cNvCxnSpPr/>
              <p:nvPr/>
            </p:nvCxnSpPr>
            <p:spPr>
              <a:xfrm>
                <a:off x="8040211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EA4BB29-6BD2-74B5-5610-38C1A23913FF}"/>
                  </a:ext>
                </a:extLst>
              </p:cNvPr>
              <p:cNvCxnSpPr/>
              <p:nvPr/>
            </p:nvCxnSpPr>
            <p:spPr>
              <a:xfrm>
                <a:off x="8303579" y="1678635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6B5EC37-AEFF-9194-6B0F-95D2512BEAA3}"/>
                  </a:ext>
                </a:extLst>
              </p:cNvPr>
              <p:cNvCxnSpPr/>
              <p:nvPr/>
            </p:nvCxnSpPr>
            <p:spPr>
              <a:xfrm>
                <a:off x="8580269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C159007-F9BD-414A-A199-10FE8C6B67B9}"/>
                  </a:ext>
                </a:extLst>
              </p:cNvPr>
              <p:cNvCxnSpPr/>
              <p:nvPr/>
            </p:nvCxnSpPr>
            <p:spPr>
              <a:xfrm>
                <a:off x="8839202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650D2DC-5111-4943-1DE1-29DEBCB57D2F}"/>
                  </a:ext>
                </a:extLst>
              </p:cNvPr>
              <p:cNvCxnSpPr/>
              <p:nvPr/>
            </p:nvCxnSpPr>
            <p:spPr>
              <a:xfrm>
                <a:off x="9077415" y="1678635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E45D10C-ECA7-9C3C-5FD8-381254BAF7FC}"/>
                  </a:ext>
                </a:extLst>
              </p:cNvPr>
              <p:cNvCxnSpPr/>
              <p:nvPr/>
            </p:nvCxnSpPr>
            <p:spPr>
              <a:xfrm>
                <a:off x="9354105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69CF2C8-16DD-7FEE-E0DE-914FF9FA53A2}"/>
                  </a:ext>
                </a:extLst>
              </p:cNvPr>
              <p:cNvCxnSpPr/>
              <p:nvPr/>
            </p:nvCxnSpPr>
            <p:spPr>
              <a:xfrm>
                <a:off x="9613038" y="1697866"/>
                <a:ext cx="0" cy="4177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F11A508-7D4F-452F-EA91-DF48AD23762B}"/>
                </a:ext>
              </a:extLst>
            </p:cNvPr>
            <p:cNvCxnSpPr/>
            <p:nvPr/>
          </p:nvCxnSpPr>
          <p:spPr>
            <a:xfrm>
              <a:off x="9871970" y="1697866"/>
              <a:ext cx="0" cy="41774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8E1040F-66C7-585F-ADE9-636CC1F18120}"/>
              </a:ext>
            </a:extLst>
          </p:cNvPr>
          <p:cNvSpPr txBox="1"/>
          <p:nvPr/>
        </p:nvSpPr>
        <p:spPr>
          <a:xfrm>
            <a:off x="6966171" y="2055795"/>
            <a:ext cx="3748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0        +1     +2     +3    +4      +5     +6       +7     +8     +9    +10   +11   +12 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9A8CD4-7A0B-4E4A-4E8F-15470E4DC790}"/>
              </a:ext>
            </a:extLst>
          </p:cNvPr>
          <p:cNvSpPr txBox="1"/>
          <p:nvPr/>
        </p:nvSpPr>
        <p:spPr>
          <a:xfrm>
            <a:off x="3857730" y="2048182"/>
            <a:ext cx="3108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-11   -10    -9      -8        -7      -6      -5      -4     -3      -2        -1   </a:t>
            </a:r>
          </a:p>
        </p:txBody>
      </p:sp>
    </p:spTree>
    <p:extLst>
      <p:ext uri="{BB962C8B-B14F-4D97-AF65-F5344CB8AC3E}">
        <p14:creationId xmlns:p14="http://schemas.microsoft.com/office/powerpoint/2010/main" val="2127317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3E16-0C40-F1FA-081B-55DAF6BA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370"/>
            <a:ext cx="3872809" cy="1325563"/>
          </a:xfrm>
        </p:spPr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Image Warp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892F5-F77F-FC41-95D1-1971775C1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413466" cy="4351338"/>
          </a:xfrm>
        </p:spPr>
        <p:txBody>
          <a:bodyPr>
            <a:normAutofit/>
          </a:bodyPr>
          <a:lstStyle/>
          <a:p>
            <a:r>
              <a:rPr lang="en-US" b="1" dirty="0"/>
              <a:t>(Photoshop)</a:t>
            </a:r>
          </a:p>
          <a:p>
            <a:r>
              <a:rPr lang="en-US" dirty="0"/>
              <a:t>OpenCV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47FB49-46B2-A0E6-03B2-85DD2DEF2726}"/>
              </a:ext>
            </a:extLst>
          </p:cNvPr>
          <p:cNvGrpSpPr/>
          <p:nvPr/>
        </p:nvGrpSpPr>
        <p:grpSpPr>
          <a:xfrm rot="10800000">
            <a:off x="5526146" y="-11575"/>
            <a:ext cx="3748488" cy="7063551"/>
            <a:chOff x="6828230" y="-205551"/>
            <a:chExt cx="3748488" cy="7063551"/>
          </a:xfrm>
        </p:grpSpPr>
        <p:pic>
          <p:nvPicPr>
            <p:cNvPr id="32" name="Picture 31" descr="A view of the earth from space&#10;&#10;Description automatically generated with medium confidence">
              <a:extLst>
                <a:ext uri="{FF2B5EF4-FFF2-40B4-BE49-F238E27FC236}">
                  <a16:creationId xmlns:a16="http://schemas.microsoft.com/office/drawing/2014/main" id="{EF9CF439-BEAF-7990-7C77-2A6B6162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678" y="470302"/>
              <a:ext cx="3351149" cy="5948786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584971D-6665-A782-2E2C-D23E8AF3ACA9}"/>
                </a:ext>
              </a:extLst>
            </p:cNvPr>
            <p:cNvGrpSpPr/>
            <p:nvPr/>
          </p:nvGrpSpPr>
          <p:grpSpPr>
            <a:xfrm>
              <a:off x="7204390" y="-205551"/>
              <a:ext cx="3370882" cy="7063551"/>
              <a:chOff x="5567610" y="696661"/>
              <a:chExt cx="3370882" cy="4499280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1007BCA9-105B-6AF2-81A8-AF6758D2626A}"/>
                  </a:ext>
                </a:extLst>
              </p:cNvPr>
              <p:cNvCxnSpPr/>
              <p:nvPr/>
            </p:nvCxnSpPr>
            <p:spPr>
              <a:xfrm>
                <a:off x="5567610" y="709583"/>
                <a:ext cx="0" cy="44786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CFF54BC-9D08-CC5D-7B6A-557AA0DD7A98}"/>
                  </a:ext>
                </a:extLst>
              </p:cNvPr>
              <p:cNvCxnSpPr/>
              <p:nvPr/>
            </p:nvCxnSpPr>
            <p:spPr>
              <a:xfrm>
                <a:off x="5864250" y="717279"/>
                <a:ext cx="0" cy="44786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1909A50-C58A-FB33-4744-ECC1B591EFB8}"/>
                  </a:ext>
                </a:extLst>
              </p:cNvPr>
              <p:cNvCxnSpPr/>
              <p:nvPr/>
            </p:nvCxnSpPr>
            <p:spPr>
              <a:xfrm>
                <a:off x="6141853" y="717279"/>
                <a:ext cx="0" cy="44786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C1DF2DC-5215-B124-0E20-968D27ED05A3}"/>
                  </a:ext>
                </a:extLst>
              </p:cNvPr>
              <p:cNvCxnSpPr/>
              <p:nvPr/>
            </p:nvCxnSpPr>
            <p:spPr>
              <a:xfrm>
                <a:off x="6397243" y="696661"/>
                <a:ext cx="0" cy="44786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0F6E4D1-9402-4DE5-E448-41F4061566F9}"/>
                  </a:ext>
                </a:extLst>
              </p:cNvPr>
              <p:cNvCxnSpPr/>
              <p:nvPr/>
            </p:nvCxnSpPr>
            <p:spPr>
              <a:xfrm>
                <a:off x="6693883" y="717279"/>
                <a:ext cx="0" cy="44786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A67B051-CEB4-D382-7234-3EF91C1A1652}"/>
                  </a:ext>
                </a:extLst>
              </p:cNvPr>
              <p:cNvCxnSpPr/>
              <p:nvPr/>
            </p:nvCxnSpPr>
            <p:spPr>
              <a:xfrm>
                <a:off x="6971486" y="717279"/>
                <a:ext cx="0" cy="44786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49AD476-6CF3-CF52-439E-A21680BCB13A}"/>
                  </a:ext>
                </a:extLst>
              </p:cNvPr>
              <p:cNvCxnSpPr/>
              <p:nvPr/>
            </p:nvCxnSpPr>
            <p:spPr>
              <a:xfrm>
                <a:off x="7253844" y="696661"/>
                <a:ext cx="0" cy="44786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203E56E-420D-FFAE-9978-D9FA9ECDA7BA}"/>
                  </a:ext>
                </a:extLst>
              </p:cNvPr>
              <p:cNvCxnSpPr/>
              <p:nvPr/>
            </p:nvCxnSpPr>
            <p:spPr>
              <a:xfrm>
                <a:off x="7550484" y="717279"/>
                <a:ext cx="0" cy="44786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365D227-3AF2-5FF1-DF21-64C39492B62E}"/>
                  </a:ext>
                </a:extLst>
              </p:cNvPr>
              <p:cNvCxnSpPr/>
              <p:nvPr/>
            </p:nvCxnSpPr>
            <p:spPr>
              <a:xfrm>
                <a:off x="7828087" y="717279"/>
                <a:ext cx="0" cy="44786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BC44E4C-85C9-EF02-471F-2B6E4BF2F0A7}"/>
                  </a:ext>
                </a:extLst>
              </p:cNvPr>
              <p:cNvCxnSpPr/>
              <p:nvPr/>
            </p:nvCxnSpPr>
            <p:spPr>
              <a:xfrm>
                <a:off x="8083476" y="696661"/>
                <a:ext cx="0" cy="44786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91DD509-DCEC-E5C7-C6AE-3D3FC3922A9F}"/>
                  </a:ext>
                </a:extLst>
              </p:cNvPr>
              <p:cNvCxnSpPr/>
              <p:nvPr/>
            </p:nvCxnSpPr>
            <p:spPr>
              <a:xfrm>
                <a:off x="8380117" y="717279"/>
                <a:ext cx="0" cy="44786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BEEEF8F-BF6A-E541-6EEB-D453768B98BC}"/>
                  </a:ext>
                </a:extLst>
              </p:cNvPr>
              <p:cNvCxnSpPr/>
              <p:nvPr/>
            </p:nvCxnSpPr>
            <p:spPr>
              <a:xfrm>
                <a:off x="8657720" y="717279"/>
                <a:ext cx="0" cy="44786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4729C0A-2F51-A9C1-5585-6D764CD91703}"/>
                  </a:ext>
                </a:extLst>
              </p:cNvPr>
              <p:cNvCxnSpPr/>
              <p:nvPr/>
            </p:nvCxnSpPr>
            <p:spPr>
              <a:xfrm>
                <a:off x="8938492" y="709583"/>
                <a:ext cx="0" cy="44786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FFFC353-408F-4B0A-B951-C1EE7C1AE01B}"/>
                </a:ext>
              </a:extLst>
            </p:cNvPr>
            <p:cNvSpPr txBox="1"/>
            <p:nvPr/>
          </p:nvSpPr>
          <p:spPr>
            <a:xfrm rot="10800000">
              <a:off x="6828230" y="154043"/>
              <a:ext cx="37484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0        +1     +2     +3    +4      +5     +6       +7     +8     +9    +10   +11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6A4A5B1-BC19-3F67-EFCC-7DC2CBD40C17}"/>
              </a:ext>
            </a:extLst>
          </p:cNvPr>
          <p:cNvSpPr txBox="1"/>
          <p:nvPr/>
        </p:nvSpPr>
        <p:spPr>
          <a:xfrm>
            <a:off x="5472980" y="137531"/>
            <a:ext cx="3469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 -12    -11   -10    -9      -8        -7      -6      -5      -4     -3      -2        -1   </a:t>
            </a:r>
          </a:p>
        </p:txBody>
      </p:sp>
    </p:spTree>
    <p:extLst>
      <p:ext uri="{BB962C8B-B14F-4D97-AF65-F5344CB8AC3E}">
        <p14:creationId xmlns:p14="http://schemas.microsoft.com/office/powerpoint/2010/main" val="4270067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3E16-0C40-F1FA-081B-55DAF6BA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Image Warp                                                              *HW12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892F5-F77F-FC41-95D1-1971775C1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83384" cy="4761606"/>
          </a:xfrm>
        </p:spPr>
        <p:txBody>
          <a:bodyPr>
            <a:normAutofit/>
          </a:bodyPr>
          <a:lstStyle/>
          <a:p>
            <a:r>
              <a:rPr lang="en-US" dirty="0"/>
              <a:t>(Photoshop)</a:t>
            </a:r>
          </a:p>
          <a:p>
            <a:r>
              <a:rPr lang="en-US" b="1" dirty="0"/>
              <a:t>OpenCV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latin typeface="Impact" panose="020B0806030902050204" pitchFamily="34" charset="0"/>
              </a:rPr>
              <a:t>Cartesian -&gt; Polar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Picture 4" descr="A picture containing text, cake, chocolate, eaten&#10;&#10;Description automatically generated">
            <a:extLst>
              <a:ext uri="{FF2B5EF4-FFF2-40B4-BE49-F238E27FC236}">
                <a16:creationId xmlns:a16="http://schemas.microsoft.com/office/drawing/2014/main" id="{D625A5FB-35BA-4594-C9F5-1DA2BC0E7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21" y="835362"/>
            <a:ext cx="5187276" cy="518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62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7241</TotalTime>
  <Words>395</Words>
  <Application>Microsoft Office PowerPoint</Application>
  <PresentationFormat>Widescreen</PresentationFormat>
  <Paragraphs>85</Paragraphs>
  <Slides>17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Apple Color Emoji</vt:lpstr>
      <vt:lpstr>Inter</vt:lpstr>
      <vt:lpstr>Arial</vt:lpstr>
      <vt:lpstr>Calibri</vt:lpstr>
      <vt:lpstr>Calibri Light</vt:lpstr>
      <vt:lpstr>Impact</vt:lpstr>
      <vt:lpstr>Office Theme</vt:lpstr>
      <vt:lpstr>Universal Clock 1.0</vt:lpstr>
      <vt:lpstr>different time zones</vt:lpstr>
      <vt:lpstr>🧮 🤔 &amp; 🧐 ⌚</vt:lpstr>
      <vt:lpstr>       ✔️                 ❌</vt:lpstr>
      <vt:lpstr>PowerPoint Presentation</vt:lpstr>
      <vt:lpstr>Use Address to find GMT/UTC Offsets</vt:lpstr>
      <vt:lpstr>Image Warp                                                              *HW12</vt:lpstr>
      <vt:lpstr>Image Warp</vt:lpstr>
      <vt:lpstr>Image Warp                                                              *HW12</vt:lpstr>
      <vt:lpstr>Spiral -&gt; Cardioid design</vt:lpstr>
      <vt:lpstr>Make a Clock Face</vt:lpstr>
      <vt:lpstr>*HW4 floodfill</vt:lpstr>
      <vt:lpstr>Cardioid Hands</vt:lpstr>
      <vt:lpstr>Clock animation                                                       *HW7</vt:lpstr>
      <vt:lpstr>PowerPoint Presentation</vt:lpstr>
      <vt:lpstr>                   ERROR                    = not +=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Hanji Xu</dc:creator>
  <cp:lastModifiedBy>Hanji Xu</cp:lastModifiedBy>
  <cp:revision>20</cp:revision>
  <dcterms:created xsi:type="dcterms:W3CDTF">2022-11-23T02:07:07Z</dcterms:created>
  <dcterms:modified xsi:type="dcterms:W3CDTF">2022-12-01T23:51:14Z</dcterms:modified>
</cp:coreProperties>
</file>