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Raleway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a73cfbd9ce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a73cfbd9ce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a73cfbd9ce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a73cfbd9ce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ason.gmu.edu/~rpfeifle/research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0" Type="http://schemas.openxmlformats.org/officeDocument/2006/relationships/notesSlide" Target="../notesSlides/notesSlide3.xml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5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6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4950" y="1125375"/>
            <a:ext cx="5368976" cy="31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304908" y="1357150"/>
            <a:ext cx="3273900" cy="21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Lato"/>
                <a:ea typeface="Lato"/>
                <a:cs typeface="Lato"/>
                <a:sym typeface="Lato"/>
              </a:rPr>
              <a:t>Galaxies Collide: Visualizing the Toomre-Toomre Model for Galactic Bridges and Tails</a:t>
            </a:r>
            <a:endParaRPr sz="26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729452" y="3786350"/>
            <a:ext cx="19758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Cuong Bui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4724050" y="4828925"/>
            <a:ext cx="481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</a:rPr>
              <a:t>Image: </a:t>
            </a:r>
            <a:r>
              <a:rPr lang="en" u="sng">
                <a:solidFill>
                  <a:srgbClr val="B7B7B7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http://mason.gmu.edu/~rpfeifle/research.html#</a:t>
            </a:r>
            <a:endParaRPr>
              <a:solidFill>
                <a:srgbClr val="B7B7B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9450" y="607375"/>
            <a:ext cx="39423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40"/>
              <a:t>Toomre and Toomre Model</a:t>
            </a:r>
            <a:endParaRPr sz="2240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729450" y="1407525"/>
            <a:ext cx="3942300" cy="3552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Tails and bridges formed through tidal forces during the close encounter of two galaxies.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/>
              <a:t>Conditions:</a:t>
            </a:r>
            <a:endParaRPr sz="1200" dirty="0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/>
              <a:t>The two galactic centers follow roughly parabolic trajectories counterclockwise of each other.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/>
              <a:t>Orbiting stars spin counterclockwise.</a:t>
            </a:r>
            <a:endParaRPr sz="12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/>
              <a:t>Method of Simulating:</a:t>
            </a:r>
            <a:endParaRPr sz="1200" dirty="0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/>
              <a:t>ODE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/>
              <a:t>Fourth-Order Runge Kutta Method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/>
              <a:t>N-body Orbit Simulation using Object Oriented Programming (star.py)</a:t>
            </a:r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100" y="564200"/>
            <a:ext cx="3441375" cy="430827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6288975" y="4872475"/>
            <a:ext cx="1482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ato"/>
                <a:ea typeface="Lato"/>
                <a:cs typeface="Lato"/>
                <a:sym typeface="Lato"/>
              </a:rPr>
              <a:t>Toomre &amp; Toomre, 1972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1">
            <a:hlinkClick r:id="" action="ppaction://media"/>
            <a:extLst>
              <a:ext uri="{FF2B5EF4-FFF2-40B4-BE49-F238E27FC236}">
                <a16:creationId xmlns:a16="http://schemas.microsoft.com/office/drawing/2014/main" id="{7BE37690-3E76-A77D-67D8-D15EEEE360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4043" y="216353"/>
            <a:ext cx="2452007" cy="183900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animation4">
            <a:hlinkClick r:id="" action="ppaction://media"/>
            <a:extLst>
              <a:ext uri="{FF2B5EF4-FFF2-40B4-BE49-F238E27FC236}">
                <a16:creationId xmlns:a16="http://schemas.microsoft.com/office/drawing/2014/main" id="{6996779F-BCD5-1504-C429-1B9309B7F5C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37742" y="2152307"/>
            <a:ext cx="3868512" cy="290138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animation2">
            <a:hlinkClick r:id="" action="ppaction://media"/>
            <a:extLst>
              <a:ext uri="{FF2B5EF4-FFF2-40B4-BE49-F238E27FC236}">
                <a16:creationId xmlns:a16="http://schemas.microsoft.com/office/drawing/2014/main" id="{215D482F-BB28-1F62-D4EC-A247E3D65D71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45995" y="216353"/>
            <a:ext cx="2452007" cy="183900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animation3">
            <a:hlinkClick r:id="" action="ppaction://media"/>
            <a:extLst>
              <a:ext uri="{FF2B5EF4-FFF2-40B4-BE49-F238E27FC236}">
                <a16:creationId xmlns:a16="http://schemas.microsoft.com/office/drawing/2014/main" id="{DDA758F0-EFFB-7C18-AEC0-F235E76DBB3D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9783" y="216352"/>
            <a:ext cx="2452007" cy="183900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66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1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7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473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3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5">
            <a:hlinkClick r:id="" action="ppaction://media"/>
            <a:extLst>
              <a:ext uri="{FF2B5EF4-FFF2-40B4-BE49-F238E27FC236}">
                <a16:creationId xmlns:a16="http://schemas.microsoft.com/office/drawing/2014/main" id="{FAF319E5-6E61-4172-7F22-E788C4BA4C4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47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48443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6">
            <a:hlinkClick r:id="" action="ppaction://media"/>
            <a:extLst>
              <a:ext uri="{FF2B5EF4-FFF2-40B4-BE49-F238E27FC236}">
                <a16:creationId xmlns:a16="http://schemas.microsoft.com/office/drawing/2014/main" id="{1F7BF77C-CCC1-6935-3BCE-C4D73EA9D00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62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7082" y="3061"/>
            <a:ext cx="6849835" cy="513737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815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95</Words>
  <Application>Microsoft Office PowerPoint</Application>
  <PresentationFormat>On-screen Show (16:9)</PresentationFormat>
  <Paragraphs>13</Paragraphs>
  <Slides>5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Lato</vt:lpstr>
      <vt:lpstr>Arial</vt:lpstr>
      <vt:lpstr>Raleway</vt:lpstr>
      <vt:lpstr>Streamline</vt:lpstr>
      <vt:lpstr>Galaxies Collide: Visualizing the Toomre-Toomre Model for Galactic Bridges and Tails</vt:lpstr>
      <vt:lpstr>Toomre and Toomre Model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Galaxies Collide: Visualizing the Toomre-Toomre Model for Galactic Bridges and Tails</dc:title>
  <cp:lastModifiedBy>Cuong Bui</cp:lastModifiedBy>
  <cp:revision>6</cp:revision>
  <dcterms:modified xsi:type="dcterms:W3CDTF">2022-12-01T06:12:25Z</dcterms:modified>
</cp:coreProperties>
</file>