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532f67b4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532f67b4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532f67b4b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a532f67b4b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a532f67b4b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a532f67b4b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a532f67b4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a532f67b4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a532f67b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a532f67b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elestrak.org/NORAD/elements/active.txt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rQAgSe0-kHdUkpgmVsOkGb5Z4hn0T4Ho/view" TargetMode="External"/><Relationship Id="rId4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37AwFvBt6xgQPZJcbqLt3_QvW-N6COas/view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Visualizing the orbits of all SpaceX Starlink Satellites</a:t>
            </a:r>
            <a:endParaRPr sz="37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Minnis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Starlink?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SpaceX is an aerospace company owned by the world’s richest idiot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But the company has done some pretty cool stuff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They have launched a c</a:t>
            </a:r>
            <a:r>
              <a:rPr lang="en"/>
              <a:t>onstellation</a:t>
            </a:r>
            <a:r>
              <a:rPr lang="en"/>
              <a:t> of satellites (Starlink) to provide </a:t>
            </a:r>
            <a:r>
              <a:rPr lang="en"/>
              <a:t>high speed</a:t>
            </a:r>
            <a:r>
              <a:rPr lang="en"/>
              <a:t>, affordable internet service </a:t>
            </a:r>
            <a:r>
              <a:rPr lang="en"/>
              <a:t>worldwide.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Currently have ~3,400 Sats in orbit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NORAD TLE Data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TLE Data is a standard format for specifying the orbital parameters and general information about </a:t>
            </a:r>
            <a:r>
              <a:rPr lang="en"/>
              <a:t>satellites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http://celestrak.org/NORAD/elements/active.txt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653150" y="2394850"/>
            <a:ext cx="8264100" cy="26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STARLINK-1008           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1 44714U 19074B   22331.81154500 -.00000201  00000+0  54127-5 0  9993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2 44714  53.0538 164.1038 0001579  77.9804 282.1361 15.06392890168209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STARLINK-1009           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1 44715U 19074C   22331.80048404 -.00000428  00000+0 -98314-5 0  9996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2 44715  53.0538 164.1651 0001488  91.2388 268.8772 15.06394425168197</a:t>
            </a:r>
            <a:endParaRPr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Decoding TLE Data</a:t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1660075" y="2939150"/>
            <a:ext cx="522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338" y="1306175"/>
            <a:ext cx="7765325" cy="353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Satellites</a:t>
            </a:r>
            <a:r>
              <a:rPr lang="en"/>
              <a:t> In Visible Range - Downtown Berkeley</a:t>
            </a:r>
            <a:endParaRPr/>
          </a:p>
        </p:txBody>
      </p:sp>
      <p:pic>
        <p:nvPicPr>
          <p:cNvPr id="81" name="Google Shape;81;p17" title="final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56482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Satellites in </a:t>
            </a:r>
            <a:r>
              <a:rPr lang="en"/>
              <a:t>Constellation</a:t>
            </a:r>
            <a:endParaRPr/>
          </a:p>
        </p:txBody>
      </p:sp>
      <p:pic>
        <p:nvPicPr>
          <p:cNvPr id="87" name="Google Shape;87;p18" title="final-glob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5275" y="1455975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