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56"/>
  </p:normalViewPr>
  <p:slideViewPr>
    <p:cSldViewPr snapToGrid="0">
      <p:cViewPr varScale="1">
        <p:scale>
          <a:sx n="143" d="100"/>
          <a:sy n="143" d="100"/>
        </p:scale>
        <p:origin x="5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996c492cf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996c492cf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996c492c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996c492c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36725" y="144157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HR Diagram Simulations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36725" y="4000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Raphael Baer-Way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Methodology/Project</a:t>
            </a:r>
            <a:br>
              <a:rPr lang="en" dirty="0"/>
            </a:b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Investigating evolution of stars on HR diagram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Use MESA Stellar evolution tracks-roughly 200 mass tracks</a:t>
            </a:r>
          </a:p>
          <a:p>
            <a:pPr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</a:rPr>
              <a:t>Used MESA to read-in code</a:t>
            </a:r>
            <a:endParaRPr lang="en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en-US" dirty="0">
                <a:solidFill>
                  <a:schemeClr val="dk1"/>
                </a:solidFill>
              </a:rPr>
              <a:t>Iterate through 1000 ages from 50000 to 15 million years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Many masses-find closest time point in mass track for each iteration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dirty="0">
                <a:solidFill>
                  <a:schemeClr val="dk1"/>
                </a:solidFill>
              </a:rPr>
              <a:t>Find </a:t>
            </a:r>
            <a:r>
              <a:rPr lang="en" dirty="0">
                <a:solidFill>
                  <a:schemeClr val="dk1"/>
                </a:solidFill>
              </a:rPr>
              <a:t>associated R, T and L for index-</a:t>
            </a:r>
            <a:r>
              <a:rPr lang="en" dirty="0" err="1">
                <a:solidFill>
                  <a:schemeClr val="dk1"/>
                </a:solidFill>
              </a:rPr>
              <a:t>np.searchsorted</a:t>
            </a:r>
            <a:r>
              <a:rPr lang="en" dirty="0">
                <a:solidFill>
                  <a:schemeClr val="dk1"/>
                </a:solidFill>
              </a:rPr>
              <a:t>!-plot HR at every time</a:t>
            </a:r>
          </a:p>
          <a:p>
            <a:pPr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Varying metallicity-see effects-run each .</a:t>
            </a:r>
            <a:r>
              <a:rPr lang="en" dirty="0" err="1">
                <a:solidFill>
                  <a:schemeClr val="dk1"/>
                </a:solidFill>
              </a:rPr>
              <a:t>ipynb</a:t>
            </a:r>
            <a:r>
              <a:rPr lang="en" dirty="0">
                <a:solidFill>
                  <a:schemeClr val="dk1"/>
                </a:solidFill>
              </a:rPr>
              <a:t> file for each metallicity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Radius changes-red giants and blue WR stars-denoted by size of point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Most massive stars just become supernovae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63775" y="405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Animations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00375"/>
            <a:ext cx="3503700" cy="2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-4 Solar Metallicity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894375" y="1071863"/>
            <a:ext cx="407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Solar Metallicity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2" name="Lowest_Z.mp4">
            <a:hlinkClick r:id="" action="ppaction://media"/>
            <a:extLst>
              <a:ext uri="{FF2B5EF4-FFF2-40B4-BE49-F238E27FC236}">
                <a16:creationId xmlns:a16="http://schemas.microsoft.com/office/drawing/2014/main" id="{63180625-9492-8389-93B7-84AB8F75370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1700" y="1498529"/>
            <a:ext cx="3611712" cy="3611712"/>
          </a:xfrm>
          <a:prstGeom prst="rect">
            <a:avLst/>
          </a:prstGeom>
        </p:spPr>
      </p:pic>
      <p:pic>
        <p:nvPicPr>
          <p:cNvPr id="3" name="regular_z (2).mp4">
            <a:hlinkClick r:id="" action="ppaction://media"/>
            <a:extLst>
              <a:ext uri="{FF2B5EF4-FFF2-40B4-BE49-F238E27FC236}">
                <a16:creationId xmlns:a16="http://schemas.microsoft.com/office/drawing/2014/main" id="{2F1CAD9E-1FC9-F21B-0A18-8DB02ADC46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04441" y="1498529"/>
            <a:ext cx="3586524" cy="358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101</Words>
  <Application>Microsoft Macintosh PowerPoint</Application>
  <PresentationFormat>On-screen Show (16:9)</PresentationFormat>
  <Paragraphs>15</Paragraphs>
  <Slides>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Dark</vt:lpstr>
      <vt:lpstr>HR Diagram Simulations</vt:lpstr>
      <vt:lpstr>Methodology/Project </vt:lpstr>
      <vt:lpstr>Animations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Diagram Simulations</dc:title>
  <cp:lastModifiedBy>raphael baer_way</cp:lastModifiedBy>
  <cp:revision>10</cp:revision>
  <dcterms:modified xsi:type="dcterms:W3CDTF">2022-11-30T08:36:37Z</dcterms:modified>
</cp:coreProperties>
</file>