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5143500" type="screen16x9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82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747dce51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a747dce51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747dce513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a747dce513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a747dce513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a747dce513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a747dce513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a747dce513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a747dce513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a747dce513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a747dce513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a747dce513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a747dce513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a747dce513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a747dce513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a747dce513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5858825" y="260500"/>
            <a:ext cx="3004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Physarum </a:t>
            </a:r>
            <a:r>
              <a:rPr lang="en"/>
              <a:t>Slime Mold: Nature’s Living Computers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6039000" y="3596050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Anish Shanbhag</a:t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565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5">
            <a:hlinkClick r:id="" action="ppaction://media"/>
            <a:extLst>
              <a:ext uri="{FF2B5EF4-FFF2-40B4-BE49-F238E27FC236}">
                <a16:creationId xmlns:a16="http://schemas.microsoft.com/office/drawing/2014/main" id="{621EABA2-BB4D-5336-4358-A2B5E267B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706"/>
            <a:ext cx="9116046" cy="5089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Physarum </a:t>
            </a:r>
            <a:r>
              <a:rPr lang="en"/>
              <a:t>and Its Properties</a:t>
            </a: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1"/>
          </p:nvPr>
        </p:nvSpPr>
        <p:spPr>
          <a:xfrm>
            <a:off x="2029850" y="1072975"/>
            <a:ext cx="7038900" cy="38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Single-celled organism which feed on decaying material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Can be simulated by very simple rules: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Represent the mold with thousands (or millions) of tiny “particles”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At each step each particle senses which direction around it has a higher concentration of other particles, and turns to move that way</a:t>
            </a:r>
            <a:endParaRPr sz="2200"/>
          </a:p>
          <a:p>
            <a:pPr marL="1371600" lvl="2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en" sz="2200"/>
              <a:t>If there’s a tie, then it just picks randomly</a:t>
            </a:r>
            <a:endParaRPr sz="2200"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732762" y="1943000"/>
            <a:ext cx="3632625" cy="189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4445200" y="393750"/>
            <a:ext cx="4615800" cy="3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This behavior is pretty intuitive but it leads to highly complex behavior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Ability to pathfind around obstacles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Web-like structure that expands and morphs as the </a:t>
            </a:r>
            <a:r>
              <a:rPr lang="en" sz="2000" i="1"/>
              <a:t>Physarum</a:t>
            </a:r>
            <a:r>
              <a:rPr lang="en" sz="2000"/>
              <a:t> “explores” new areas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Can be considered a biological “computer” due to these unique behaviors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Valuable organism for study</a:t>
            </a:r>
            <a:endParaRPr sz="1500"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75" y="564076"/>
            <a:ext cx="4308925" cy="372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Methods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0" y="1478200"/>
            <a:ext cx="485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Utilizing the concept of random walks and pixel graphics from class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to simulate 100s of thousands or even millions of particles - infeasible with regular Python programming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Used GPU programming with CUDA + Numba Python library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Also used VisPy instead of Matplotlib for performance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Custom mazes/environments created from image files</a:t>
            </a:r>
            <a:endParaRPr sz="1800"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475" y="316500"/>
            <a:ext cx="3813925" cy="2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5816388" y="321895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Run with “python simulate.py” (Jupyter notebooks don’t work super well with VisPy)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2C5871-7CD9-EABC-ABC6-EC3BB24AF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7176" y="203634"/>
            <a:ext cx="1689075" cy="1327130"/>
          </a:xfrm>
          <a:prstGeom prst="rect">
            <a:avLst/>
          </a:prstGeom>
        </p:spPr>
      </p:pic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3">
            <a:hlinkClick r:id="" action="ppaction://media"/>
            <a:extLst>
              <a:ext uri="{FF2B5EF4-FFF2-40B4-BE49-F238E27FC236}">
                <a16:creationId xmlns:a16="http://schemas.microsoft.com/office/drawing/2014/main" id="{9236B3E0-9F0C-C028-B6A3-F225BCDEE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635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994DC-A1D2-1798-AC5D-EDABDBFDE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008" y="393750"/>
            <a:ext cx="1288857" cy="1012673"/>
          </a:xfrm>
          <a:prstGeom prst="rect">
            <a:avLst/>
          </a:prstGeom>
        </p:spPr>
      </p:pic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4">
            <a:hlinkClick r:id="" action="ppaction://media"/>
            <a:extLst>
              <a:ext uri="{FF2B5EF4-FFF2-40B4-BE49-F238E27FC236}">
                <a16:creationId xmlns:a16="http://schemas.microsoft.com/office/drawing/2014/main" id="{A386A61F-B6B1-2825-8DF7-E0FA4E1DB8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00" y="635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612D7-A828-67B6-D4F5-2096E830A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854" y="317933"/>
            <a:ext cx="1631354" cy="1281778"/>
          </a:xfrm>
          <a:prstGeom prst="rect">
            <a:avLst/>
          </a:prstGeom>
        </p:spPr>
      </p:pic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2">
            <a:hlinkClick r:id="" action="ppaction://media"/>
            <a:extLst>
              <a:ext uri="{FF2B5EF4-FFF2-40B4-BE49-F238E27FC236}">
                <a16:creationId xmlns:a16="http://schemas.microsoft.com/office/drawing/2014/main" id="{31E215AE-0AB8-12C3-7CC6-AFE0412DC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635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C976F-BE82-34BA-B3F4-B91EB6F9A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854" y="317933"/>
            <a:ext cx="1631354" cy="1281778"/>
          </a:xfrm>
          <a:prstGeom prst="rect">
            <a:avLst/>
          </a:prstGeom>
        </p:spPr>
      </p:pic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06370F00-204E-94C9-D2B4-ED71CF7F0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00" y="635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1B408-1BAB-B55D-F194-63CE75C7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6BDEE-606E-DBD3-A739-E1A5D31EB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98162-5DD5-8D5F-E99D-06165646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323" y="307082"/>
            <a:ext cx="1631354" cy="1281778"/>
          </a:xfrm>
          <a:prstGeom prst="rect">
            <a:avLst/>
          </a:prstGeom>
        </p:spPr>
      </p:pic>
      <p:pic>
        <p:nvPicPr>
          <p:cNvPr id="5" name="animation5">
            <a:hlinkClick r:id="" action="ppaction://media"/>
            <a:extLst>
              <a:ext uri="{FF2B5EF4-FFF2-40B4-BE49-F238E27FC236}">
                <a16:creationId xmlns:a16="http://schemas.microsoft.com/office/drawing/2014/main" id="{7EAF3034-569E-22FF-2978-9E3AE25E8C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15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198</Words>
  <Application>Microsoft Office PowerPoint</Application>
  <PresentationFormat>On-screen Show (16:9)</PresentationFormat>
  <Paragraphs>20</Paragraphs>
  <Slides>10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Lato</vt:lpstr>
      <vt:lpstr>Montserrat</vt:lpstr>
      <vt:lpstr>Focus</vt:lpstr>
      <vt:lpstr>Physarum Slime Mold: Nature’s Living Computers</vt:lpstr>
      <vt:lpstr>Physarum and Its Properties</vt:lpstr>
      <vt:lpstr>PowerPoint Presentation</vt:lpstr>
      <vt:lpstr>Simulation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Physarum Slime Mold: Nature’s Living Computers</dc:title>
  <dc:creator>Anish Shanbhag</dc:creator>
  <cp:lastModifiedBy>Anish Shanbhag</cp:lastModifiedBy>
  <cp:revision>3</cp:revision>
  <dcterms:modified xsi:type="dcterms:W3CDTF">2022-12-01T12:52:00Z</dcterms:modified>
</cp:coreProperties>
</file>