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Montserrat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2" Type="http://schemas.openxmlformats.org/officeDocument/2006/relationships/font" Target="fonts/Montserrat-boldItalic.fntdata"/><Relationship Id="rId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511d2b1a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511d2b1a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511d2b1a3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0511d2b1a3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A-JPxuUe-l9G0mvPN7y5RsvFCVkUTcZ0/view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3106275"/>
            <a:ext cx="8520600" cy="10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Montserrat"/>
                <a:ea typeface="Montserrat"/>
                <a:cs typeface="Montserrat"/>
                <a:sym typeface="Montserrat"/>
              </a:rPr>
              <a:t>Exoplanet Orbit Simulation</a:t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2483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Nadia Laswi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7723" y="331675"/>
            <a:ext cx="4808550" cy="2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6353725" y="2706075"/>
            <a:ext cx="64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NASA</a:t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Method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152400" y="1216425"/>
            <a:ext cx="4576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●"/>
            </a:pP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from NASA’s Exoplanet Archive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●"/>
            </a:pP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Filtered through data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●"/>
            </a:pP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Forces simulated through KeplerODE function 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263" y="899975"/>
            <a:ext cx="4319473" cy="28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4728900" y="3668975"/>
            <a:ext cx="441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https://exoplanetarchive.ipac.caltech.edu/cgi-bin/TblView/</a:t>
            </a: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nph-tblView?app=ExoTbls&amp;config=PS&amp;constraint=default_flag=1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</a:t>
            </a:r>
            <a:endParaRPr/>
          </a:p>
        </p:txBody>
      </p:sp>
      <p:pic>
        <p:nvPicPr>
          <p:cNvPr id="71" name="Google Shape;71;p15" title="anim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625" y="857250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