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everywhere.co.uk/west/winterholiday/slides/mountain_scene2054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wo-man-hiking-on-snow-mountain-86925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D433-48CA-9044-B4A8-BFE8FCD61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</a:t>
            </a:r>
            <a:r>
              <a:rPr lang="en-US" dirty="0" err="1"/>
              <a:t>SnowFall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DABD6-E563-4F42-BCC7-EE7BD1D95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Alan</a:t>
            </a:r>
          </a:p>
        </p:txBody>
      </p:sp>
      <p:pic>
        <p:nvPicPr>
          <p:cNvPr id="6" name="Picture 5" descr="A picture containing snow, outdoor, nature, ice&#10;&#10;Description automatically generated">
            <a:extLst>
              <a:ext uri="{FF2B5EF4-FFF2-40B4-BE49-F238E27FC236}">
                <a16:creationId xmlns:a16="http://schemas.microsoft.com/office/drawing/2014/main" id="{84DBF947-4C71-4545-8352-E1D8D019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FB9BD-A597-4E44-8F4D-2DF6C370E74E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hotoeverywhere.co.uk/west/winterholiday/slides/mountain_scene2054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2907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4373-2277-1140-A4B7-AEE17D8E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1258-B7D1-BA43-8A36-111F167A7A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en-US" dirty="0"/>
              <a:t>I incorporated DLA and random walk to have these “snowflakes” start and end up in random positions</a:t>
            </a:r>
          </a:p>
          <a:p>
            <a:pPr fontAlgn="base"/>
            <a:r>
              <a:rPr lang="en-US" dirty="0"/>
              <a:t>I created functions that I implemented to check boundary conditions, incorporate randomness, and allow them to stack on top of each other</a:t>
            </a:r>
          </a:p>
          <a:p>
            <a:pPr fontAlgn="base"/>
            <a:r>
              <a:rPr lang="en-US" dirty="0"/>
              <a:t>The first video shows what it looks like for five pieces of snow to fall</a:t>
            </a:r>
          </a:p>
          <a:p>
            <a:pPr fontAlgn="base"/>
            <a:r>
              <a:rPr lang="en-US" dirty="0"/>
              <a:t>The second video will be the accumulation of snow building up</a:t>
            </a:r>
          </a:p>
        </p:txBody>
      </p:sp>
      <p:pic>
        <p:nvPicPr>
          <p:cNvPr id="5" name="Picture 4" descr="A group of people skiing down a mountain&#10;&#10;Description automatically generated with medium confidence">
            <a:extLst>
              <a:ext uri="{FF2B5EF4-FFF2-40B4-BE49-F238E27FC236}">
                <a16:creationId xmlns:a16="http://schemas.microsoft.com/office/drawing/2014/main" id="{60044BE7-4C84-B540-A3DA-12770BFB11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44"/>
            <a:ext cx="12192000" cy="68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nimation1 (1).mp4" descr="Animation1 (1).mp4">
            <a:hlinkClick r:id="" action="ppaction://media"/>
            <a:extLst>
              <a:ext uri="{FF2B5EF4-FFF2-40B4-BE49-F238E27FC236}">
                <a16:creationId xmlns:a16="http://schemas.microsoft.com/office/drawing/2014/main" id="{019BAD46-80BA-CC49-A01B-18D8051BE9B0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856" y="-1"/>
            <a:ext cx="6872287" cy="6872287"/>
          </a:xfrm>
        </p:spPr>
      </p:pic>
    </p:spTree>
    <p:extLst>
      <p:ext uri="{BB962C8B-B14F-4D97-AF65-F5344CB8AC3E}">
        <p14:creationId xmlns:p14="http://schemas.microsoft.com/office/powerpoint/2010/main" val="39073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D079-DCCC-1A42-8ECB-77807B15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nimation2.mp4" descr="Animation2.mp4">
            <a:hlinkClick r:id="" action="ppaction://media"/>
            <a:extLst>
              <a:ext uri="{FF2B5EF4-FFF2-40B4-BE49-F238E27FC236}">
                <a16:creationId xmlns:a16="http://schemas.microsoft.com/office/drawing/2014/main" id="{099230B7-0FFF-774B-A820-F24A87005F30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8624" y="-16882"/>
            <a:ext cx="6874751" cy="6874751"/>
          </a:xfrm>
        </p:spPr>
      </p:pic>
    </p:spTree>
    <p:extLst>
      <p:ext uri="{BB962C8B-B14F-4D97-AF65-F5344CB8AC3E}">
        <p14:creationId xmlns:p14="http://schemas.microsoft.com/office/powerpoint/2010/main" val="1159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29B0-8CE9-F147-A867-95856F74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nimation3.mp4" descr="Animation3.mp4">
            <a:hlinkClick r:id="" action="ppaction://media"/>
            <a:extLst>
              <a:ext uri="{FF2B5EF4-FFF2-40B4-BE49-F238E27FC236}">
                <a16:creationId xmlns:a16="http://schemas.microsoft.com/office/drawing/2014/main" id="{CED40132-8893-9E4D-A222-3204CF3EF67D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9381" y="225480"/>
            <a:ext cx="6853237" cy="6853237"/>
          </a:xfrm>
        </p:spPr>
      </p:pic>
    </p:spTree>
    <p:extLst>
      <p:ext uri="{BB962C8B-B14F-4D97-AF65-F5344CB8AC3E}">
        <p14:creationId xmlns:p14="http://schemas.microsoft.com/office/powerpoint/2010/main" val="4301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161</TotalTime>
  <Words>84</Words>
  <Application>Microsoft Macintosh PowerPoint</Application>
  <PresentationFormat>Widescreen</PresentationFormat>
  <Paragraphs>8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Random SnowFall</vt:lpstr>
      <vt:lpstr>Methods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SnowFall</dc:title>
  <dc:creator>Alan Shoiket</dc:creator>
  <cp:lastModifiedBy>Alan Shoiket</cp:lastModifiedBy>
  <cp:revision>3</cp:revision>
  <dcterms:created xsi:type="dcterms:W3CDTF">2021-12-01T22:14:38Z</dcterms:created>
  <dcterms:modified xsi:type="dcterms:W3CDTF">2021-12-11T03:36:25Z</dcterms:modified>
</cp:coreProperties>
</file>