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D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370B8-4151-47E8-9518-DF6B396BB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4F5E48-E6F1-416E-9617-F297DDBAC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A5A78-9176-4ED8-8082-7BF0DC5E118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CC21FA-1391-4877-830D-3313C687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EAA4DF-E689-430C-A4FA-8DA333D1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40A52-4526-4980-99F7-C2B95E9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5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BF589E-4442-4D5F-A887-FA17ACC3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10744-CE33-4DD2-94B3-B2020FB62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6865-FD2F-4139-8DB8-91CC5AB11B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BA5A78-9176-4ED8-8082-7BF0DC5E1188}" type="datetimeFigureOut">
              <a:rPr lang="en-US" smtClean="0"/>
              <a:t>12/1/2021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0521C-99FF-4B78-A8D6-F45123F788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F004E-F9C7-47C5-9EF7-33876DDA2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0A52-4526-4980-99F7-C2B95E9643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41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7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0B7B760-1281-41A7-957A-2875A5253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rgbClr val="FFD765"/>
                </a:solidFill>
              </a:rPr>
              <a:t>The Erosion of Mt. Whitney </a:t>
            </a:r>
            <a:endParaRPr lang="en-US" b="1" dirty="0">
              <a:solidFill>
                <a:srgbClr val="FFD765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8E54D2-E48B-44B2-8D84-C4EF9A37B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006C58-C57B-43CF-BA89-C39B4B1F227E}"/>
              </a:ext>
            </a:extLst>
          </p:cNvPr>
          <p:cNvSpPr txBox="1"/>
          <p:nvPr/>
        </p:nvSpPr>
        <p:spPr>
          <a:xfrm>
            <a:off x="693174" y="4159045"/>
            <a:ext cx="5250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>
                    <a:lumMod val="60000"/>
                    <a:lumOff val="40000"/>
                  </a:schemeClr>
                </a:solidFill>
                <a:highlight>
                  <a:srgbClr val="000080"/>
                </a:highlight>
                <a:latin typeface="Walbaum Display Light" panose="02070303090703020303" pitchFamily="18" charset="0"/>
              </a:rPr>
              <a:t>(Highest Peak in Contiguous U.S.)</a:t>
            </a:r>
          </a:p>
        </p:txBody>
      </p:sp>
    </p:spTree>
    <p:extLst>
      <p:ext uri="{BB962C8B-B14F-4D97-AF65-F5344CB8AC3E}">
        <p14:creationId xmlns:p14="http://schemas.microsoft.com/office/powerpoint/2010/main" val="142036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916D05-2873-4E2A-832E-D93495CD3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 40,000yrs…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75B4A5-B5A9-45A8-8A6D-56784E020D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41642E-71C5-4C7C-BD1A-C68BEE3501B2}"/>
              </a:ext>
            </a:extLst>
          </p:cNvPr>
          <p:cNvSpPr txBox="1"/>
          <p:nvPr/>
        </p:nvSpPr>
        <p:spPr>
          <a:xfrm>
            <a:off x="4785851" y="626807"/>
            <a:ext cx="63713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>
                <a:latin typeface="Walbaum Display Light" panose="02070303090703020303" pitchFamily="18" charset="0"/>
              </a:rPr>
              <a:t>Which Will Be Higher?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97917-593D-42E6-B969-0E83575441DF}"/>
              </a:ext>
            </a:extLst>
          </p:cNvPr>
          <p:cNvSpPr txBox="1"/>
          <p:nvPr/>
        </p:nvSpPr>
        <p:spPr>
          <a:xfrm>
            <a:off x="1128251" y="1514235"/>
            <a:ext cx="14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Walbaum Display Light" panose="02070303090703020303" pitchFamily="18" charset="0"/>
              </a:rPr>
              <a:t>Currently: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A913D7-36F7-4397-A6A1-B9E691BE68EB}"/>
              </a:ext>
            </a:extLst>
          </p:cNvPr>
          <p:cNvSpPr txBox="1"/>
          <p:nvPr/>
        </p:nvSpPr>
        <p:spPr>
          <a:xfrm>
            <a:off x="6459793" y="1514235"/>
            <a:ext cx="140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Walbaum Display Light" panose="02070303090703020303" pitchFamily="18" charset="0"/>
              </a:rPr>
              <a:t>Currently:</a:t>
            </a:r>
          </a:p>
        </p:txBody>
      </p:sp>
    </p:spTree>
    <p:extLst>
      <p:ext uri="{BB962C8B-B14F-4D97-AF65-F5344CB8AC3E}">
        <p14:creationId xmlns:p14="http://schemas.microsoft.com/office/powerpoint/2010/main" val="14712707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382755-C75B-4189-A45D-EAD8D49F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Simulation Methods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B95D13-0C32-4CF8-9D2F-DD5563BD09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24286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49D8F-F795-4933-8B32-D01E2E95C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en-US" sz="3200" i="1" dirty="0">
                <a:latin typeface="Walbaum Display Light" panose="02070303090703020303" pitchFamily="18" charset="0"/>
              </a:rPr>
              <a:t>…Mt. Shasta Could be Higher!</a:t>
            </a:r>
          </a:p>
        </p:txBody>
      </p:sp>
      <p:pic>
        <p:nvPicPr>
          <p:cNvPr id="1026" name="Picture 2" descr="Mt. Shasta, CA Backcountry Report: 3+ Feet of New Snow - SnowBrains">
            <a:extLst>
              <a:ext uri="{FF2B5EF4-FFF2-40B4-BE49-F238E27FC236}">
                <a16:creationId xmlns:a16="http://schemas.microsoft.com/office/drawing/2014/main" id="{C4369C47-C711-4723-B70B-FD5CE82EE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48" r="1" b="1"/>
          <a:stretch/>
        </p:blipFill>
        <p:spPr bwMode="auto">
          <a:xfrm>
            <a:off x="640080" y="640080"/>
            <a:ext cx="1091184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984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AC7F2F-0BD6-4279-8F01-78D1C96F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B71C03-DC6A-48C1-9C7E-9DC13C2F9BE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roject">
            <a:hlinkClick r:id="" action="ppaction://media"/>
            <a:extLst>
              <a:ext uri="{FF2B5EF4-FFF2-40B4-BE49-F238E27FC236}">
                <a16:creationId xmlns:a16="http://schemas.microsoft.com/office/drawing/2014/main" id="{73B1A2FD-6FB8-466D-89B9-76B3D825D1E1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971" end="101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92974" y="1816139"/>
            <a:ext cx="5631098" cy="4223323"/>
          </a:xfrm>
          <a:prstGeom prst="rect">
            <a:avLst/>
          </a:prstGeom>
        </p:spPr>
      </p:pic>
      <p:pic>
        <p:nvPicPr>
          <p:cNvPr id="5" name="project2">
            <a:hlinkClick r:id="" action="ppaction://media"/>
            <a:extLst>
              <a:ext uri="{FF2B5EF4-FFF2-40B4-BE49-F238E27FC236}">
                <a16:creationId xmlns:a16="http://schemas.microsoft.com/office/drawing/2014/main" id="{34E10E9B-DAE6-40A9-89FC-22EBA048AE1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st="944" end="125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5932" y="1817738"/>
            <a:ext cx="5874774" cy="44060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80258B-5150-445F-8C2E-60DDBF586E9A}"/>
              </a:ext>
            </a:extLst>
          </p:cNvPr>
          <p:cNvSpPr txBox="1"/>
          <p:nvPr/>
        </p:nvSpPr>
        <p:spPr>
          <a:xfrm>
            <a:off x="193532" y="1158745"/>
            <a:ext cx="3089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u="sng" dirty="0">
                <a:solidFill>
                  <a:schemeClr val="tx2"/>
                </a:solidFill>
                <a:latin typeface="Walbaum Display Light" panose="02070303090703020303" pitchFamily="18" charset="0"/>
              </a:rPr>
              <a:t>Mt.Whitney:</a:t>
            </a:r>
          </a:p>
        </p:txBody>
      </p:sp>
    </p:spTree>
    <p:extLst>
      <p:ext uri="{BB962C8B-B14F-4D97-AF65-F5344CB8AC3E}">
        <p14:creationId xmlns:p14="http://schemas.microsoft.com/office/powerpoint/2010/main" val="181447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2DC78-4CB1-4A16-8722-43788633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badi Extra Light" panose="020B0604020202020204" pitchFamily="34" charset="0"/>
              </a:rPr>
              <a:t>Works Cited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06737D-68BE-422A-A3DD-D3E07FA0257F}"/>
              </a:ext>
            </a:extLst>
          </p:cNvPr>
          <p:cNvSpPr txBox="1"/>
          <p:nvPr/>
        </p:nvSpPr>
        <p:spPr>
          <a:xfrm>
            <a:off x="727364" y="1870364"/>
            <a:ext cx="109416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U.S. Department of the Interior. (n.d.). Geologic activity. National Parks Service. Retrieved November 28, 2021, from https://www.nps.gov/moru/learn/nature/geologicactivity.htm.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How to read a topo map. How to Read a Topographic Map. (n.d.). Retrieved November 28, 2021, from https://www.rei.com/learn/expert-advice/topo-maps-how-to-use.html.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effectLst/>
              </a:rPr>
              <a:t>Images. Shutterstock. (n.d.). Retrieved November 28, 2021, from https://www.shutterstock.com/search.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rgbClr val="333745"/>
                </a:solidFill>
                <a:effectLst/>
                <a:cs typeface="Times New Roman" panose="02020603050405020304" pitchFamily="18" charset="0"/>
              </a:rPr>
              <a:t>P. Blair.National Geographic.Getty images; Mt. Shasta</a:t>
            </a:r>
            <a:endParaRPr lang="en-US" i="1" dirty="0"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87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170</Words>
  <Application>Microsoft Office PowerPoint</Application>
  <PresentationFormat>Widescreen</PresentationFormat>
  <Paragraphs>14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Abadi Extra Light</vt:lpstr>
      <vt:lpstr>Arial</vt:lpstr>
      <vt:lpstr>Calibri</vt:lpstr>
      <vt:lpstr>Calibri Light</vt:lpstr>
      <vt:lpstr>Walbaum Display Light</vt:lpstr>
      <vt:lpstr>Office Theme</vt:lpstr>
      <vt:lpstr>The Erosion of Mt. Whitney </vt:lpstr>
      <vt:lpstr>In 40,000yrs…</vt:lpstr>
      <vt:lpstr>Simulation Methods</vt:lpstr>
      <vt:lpstr>…Mt. Shasta Could be Higher!</vt:lpstr>
      <vt:lpstr>PowerPoint Presentation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Erosion of Mt. Whitney </dc:title>
  <dc:creator>Darem Bardales</dc:creator>
  <cp:lastModifiedBy>Darem Bardales</cp:lastModifiedBy>
  <cp:revision>6</cp:revision>
  <dcterms:created xsi:type="dcterms:W3CDTF">2021-12-01T19:33:58Z</dcterms:created>
  <dcterms:modified xsi:type="dcterms:W3CDTF">2021-12-02T06:09:18Z</dcterms:modified>
</cp:coreProperties>
</file>