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Bree Serif" charset="0"/>
      <p:regular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7123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52936cdfa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52936cdfa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52936cdfa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52936cdfa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26600" y="314200"/>
            <a:ext cx="1530900" cy="225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 amt="65000"/>
          </a:blip>
          <a:srcRect t="6978" b="69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Erosion of Volcano Arcs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Nelly Perez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l="12714" r="12714"/>
          <a:stretch/>
        </p:blipFill>
        <p:spPr>
          <a:xfrm>
            <a:off x="3" y="0"/>
            <a:ext cx="3445527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238" b="238"/>
          <a:stretch/>
        </p:blipFill>
        <p:spPr>
          <a:xfrm>
            <a:off x="0" y="2571750"/>
            <a:ext cx="3445527" cy="257175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054888" y="0"/>
            <a:ext cx="4779300" cy="14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Volcano Arcs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054888" y="1550950"/>
            <a:ext cx="4779300" cy="27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Chain volcanoes formed from subducting plates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Many are found near the ocean along oceanic plates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Simulation has volcanoes near the ocean and will represent Hydraulic erosion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Number  of iterations: 2000</a:t>
            </a:r>
            <a:endParaRPr sz="1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Parameters: K = 3.0e-6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 = 0.005 # m^2/yr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26600" y="314200"/>
            <a:ext cx="1530900" cy="22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" dirty="0" smtClean="0"/>
              <a:t>Simulation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smtClean="0"/>
              <a:t/>
            </a:r>
            <a:br>
              <a:rPr lang="en" smtClean="0"/>
            </a:br>
            <a:endParaRPr sz="900" dirty="0"/>
          </a:p>
        </p:txBody>
      </p:sp>
      <p:pic>
        <p:nvPicPr>
          <p:cNvPr id="2" name="Final_proj_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6189" y="163962"/>
            <a:ext cx="7327811" cy="4653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</Words>
  <Application>Microsoft Office PowerPoint</Application>
  <PresentationFormat>On-screen Show (16:9)</PresentationFormat>
  <Paragraphs>10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Bree Serif</vt:lpstr>
      <vt:lpstr>Simple Light</vt:lpstr>
      <vt:lpstr>Erosion of Volcano Arcs</vt:lpstr>
      <vt:lpstr>Volcano Arcs</vt:lpstr>
      <vt:lpstr>Simulation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of Volcano Arcs</dc:title>
  <dc:creator>Nelly Perez</dc:creator>
  <cp:lastModifiedBy>nellyperez2365@gmail.com</cp:lastModifiedBy>
  <cp:revision>3</cp:revision>
  <dcterms:modified xsi:type="dcterms:W3CDTF">2021-12-02T20:05:59Z</dcterms:modified>
</cp:coreProperties>
</file>