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 snapToObjects="1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74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6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7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4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19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4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7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5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0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12/1/21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44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ph39sMrlM4" TargetMode="External"/><Relationship Id="rId2" Type="http://schemas.openxmlformats.org/officeDocument/2006/relationships/hyperlink" Target="https://www.space.com/22509-binary-stars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90821D00-082D-41C1-A0C8-BC4E98CB5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alphaModFix/>
          </a:blip>
          <a:srcRect r="-1" b="306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11" name="Oval 10">
            <a:extLst>
              <a:ext uri="{FF2B5EF4-FFF2-40B4-BE49-F238E27FC236}">
                <a16:creationId xmlns:a16="http://schemas.microsoft.com/office/drawing/2014/main" id="{07F1F8E1-08C9-4C32-8CD0-F0DEB444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81197" y="1114197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ED7C7-6F18-3A40-ABFA-97C07FA92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1197" y="1655703"/>
            <a:ext cx="4629606" cy="1425728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Binary Star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7BFB1-2ED6-F74B-BCE3-044B85C10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4195628"/>
            <a:ext cx="3048000" cy="877585"/>
          </a:xfrm>
        </p:spPr>
        <p:txBody>
          <a:bodyPr>
            <a:normAutofit/>
          </a:bodyPr>
          <a:lstStyle/>
          <a:p>
            <a:pPr algn="ctr"/>
            <a:r>
              <a:rPr lang="en-US"/>
              <a:t>Yelinqing Shan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on-gelinas-chillout-lounge-slow-grind.mp3" descr="ron-gelinas-chillout-lounge-slow-grind.mp3">
            <a:hlinkClick r:id="" action="ppaction://media"/>
            <a:extLst>
              <a:ext uri="{FF2B5EF4-FFF2-40B4-BE49-F238E27FC236}">
                <a16:creationId xmlns:a16="http://schemas.microsoft.com/office/drawing/2014/main" id="{23D424CF-0982-6246-919F-E18B57B976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07836" y="7059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6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6364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709097-1D5E-461B-A75A-2CB4E0B1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E7CE3D-756A-41A4-9B20-2A2FC3A1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6C283-089C-FC4D-BE2B-989123BFB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0747"/>
          <a:stretch/>
        </p:blipFill>
        <p:spPr>
          <a:xfrm>
            <a:off x="20" y="2520"/>
            <a:ext cx="12191980" cy="6855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104A9-349E-4D4E-978C-3949F23F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Introduction: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7CF948-9F12-4674-98E3-7A7FE57A1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03939B-8920-47B1-AD78-7C51A113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6000442"/>
            <a:ext cx="7955077" cy="857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Image from: https://</a:t>
            </a:r>
            <a:r>
              <a:rPr lang="en-US" sz="1400" dirty="0" err="1">
                <a:solidFill>
                  <a:srgbClr val="FFFFFF"/>
                </a:solidFill>
              </a:rPr>
              <a:t>www.space.com</a:t>
            </a:r>
            <a:r>
              <a:rPr lang="en-US" sz="1400" dirty="0">
                <a:solidFill>
                  <a:srgbClr val="FFFFFF"/>
                </a:solidFill>
              </a:rPr>
              <a:t>/22509-binary-stars.html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D8B12-C252-3642-898A-6EFE5D634731}"/>
              </a:ext>
            </a:extLst>
          </p:cNvPr>
          <p:cNvSpPr txBox="1"/>
          <p:nvPr/>
        </p:nvSpPr>
        <p:spPr>
          <a:xfrm>
            <a:off x="2171699" y="2668997"/>
            <a:ext cx="675798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stars rotate about their center of mass</a:t>
            </a:r>
          </a:p>
          <a:p>
            <a:endParaRPr lang="en-US" sz="2800" dirty="0"/>
          </a:p>
          <a:p>
            <a:r>
              <a:rPr lang="en-US" sz="2800" dirty="0"/>
              <a:t>Most stars are in binary star system</a:t>
            </a:r>
          </a:p>
          <a:p>
            <a:endParaRPr lang="en-US" sz="2800" dirty="0"/>
          </a:p>
          <a:p>
            <a:r>
              <a:rPr lang="en-US" sz="2800" dirty="0"/>
              <a:t>Same period of orbiting</a:t>
            </a:r>
          </a:p>
          <a:p>
            <a:endParaRPr lang="en-US" dirty="0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C5859019-E6B8-2F46-A9D2-FE042B165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012" y="1299754"/>
            <a:ext cx="64643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21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D0C1A-F0A7-9840-9F14-6AF5CAE6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Formulas</a:t>
            </a:r>
          </a:p>
        </p:txBody>
      </p:sp>
      <p:pic>
        <p:nvPicPr>
          <p:cNvPr id="5" name="Content Placeholder 4" descr="A white paper with black writing&#10;&#10;Description automatically generated with low confidence">
            <a:extLst>
              <a:ext uri="{FF2B5EF4-FFF2-40B4-BE49-F238E27FC236}">
                <a16:creationId xmlns:a16="http://schemas.microsoft.com/office/drawing/2014/main" id="{2D7598CA-5AF4-E94C-9964-55E6F667F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9533" y="2286000"/>
            <a:ext cx="4819271" cy="3810000"/>
          </a:xfrm>
        </p:spPr>
      </p:pic>
    </p:spTree>
    <p:extLst>
      <p:ext uri="{BB962C8B-B14F-4D97-AF65-F5344CB8AC3E}">
        <p14:creationId xmlns:p14="http://schemas.microsoft.com/office/powerpoint/2010/main" val="425671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7B812C-3070-452B-83FE-78736A499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A8BF8-03FE-0C42-B06E-3D61BE87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97740"/>
            <a:ext cx="3810000" cy="15827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My simulation - Original</a:t>
            </a:r>
          </a:p>
        </p:txBody>
      </p:sp>
      <p:pic>
        <p:nvPicPr>
          <p:cNvPr id="4" name="Final_Shan_ori.mp4" descr="Final_Shan_ori.mp4">
            <a:hlinkClick r:id="" action="ppaction://media"/>
            <a:extLst>
              <a:ext uri="{FF2B5EF4-FFF2-40B4-BE49-F238E27FC236}">
                <a16:creationId xmlns:a16="http://schemas.microsoft.com/office/drawing/2014/main" id="{39FBB570-AD1F-5D43-BDBD-B3E9E02924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424488"/>
            <a:ext cx="5345365" cy="4009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9708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final11.mp3" descr="final11.mp3">
            <a:hlinkClick r:id="" action="ppaction://media"/>
            <a:extLst>
              <a:ext uri="{FF2B5EF4-FFF2-40B4-BE49-F238E27FC236}">
                <a16:creationId xmlns:a16="http://schemas.microsoft.com/office/drawing/2014/main" id="{72D7A1FF-E486-A145-9E87-CC342C939E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600" y="60843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1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7DD8518-4289-43CE-9E36-8E7E0D7DD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75FB2-0BB4-1144-9481-B934FBAC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7" y="762001"/>
            <a:ext cx="4991103" cy="1141004"/>
          </a:xfrm>
        </p:spPr>
        <p:txBody>
          <a:bodyPr>
            <a:normAutofit/>
          </a:bodyPr>
          <a:lstStyle/>
          <a:p>
            <a:r>
              <a:rPr lang="en-US" dirty="0"/>
              <a:t>Second Simulation </a:t>
            </a:r>
          </a:p>
        </p:txBody>
      </p:sp>
      <p:pic>
        <p:nvPicPr>
          <p:cNvPr id="5" name="Lights.mp3" descr="Lights.mp3">
            <a:hlinkClick r:id="" action="ppaction://media"/>
            <a:extLst>
              <a:ext uri="{FF2B5EF4-FFF2-40B4-BE49-F238E27FC236}">
                <a16:creationId xmlns:a16="http://schemas.microsoft.com/office/drawing/2014/main" id="{696E52B0-C953-DD45-A2C0-3AEF9BAF8C5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6" y="6045200"/>
            <a:ext cx="812800" cy="812800"/>
          </a:xfrm>
        </p:spPr>
      </p:pic>
      <p:pic>
        <p:nvPicPr>
          <p:cNvPr id="4" name="Final_Shan.mp4" descr="Final_Shan.mp4">
            <a:hlinkClick r:id="" action="ppaction://media"/>
            <a:extLst>
              <a:ext uri="{FF2B5EF4-FFF2-40B4-BE49-F238E27FC236}">
                <a16:creationId xmlns:a16="http://schemas.microsoft.com/office/drawing/2014/main" id="{876CB348-FFD3-AD4C-9BAB-FB700B7428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1" y="1905772"/>
            <a:ext cx="4991102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6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C84CB-E331-5E49-BA1D-BE7747D7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06387"/>
            <a:ext cx="3936275" cy="2231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Deorbiting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inal_Shan_1.6.mp4" descr="Final_Shan_1.6.mp4">
            <a:hlinkClick r:id="" action="ppaction://media"/>
            <a:extLst>
              <a:ext uri="{FF2B5EF4-FFF2-40B4-BE49-F238E27FC236}">
                <a16:creationId xmlns:a16="http://schemas.microsoft.com/office/drawing/2014/main" id="{6DEDB598-AE8A-F943-9F18-40D5EA3527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7731" y="1126048"/>
            <a:ext cx="5612538" cy="42094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57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7604-E5A2-2747-A811-CF4676E9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16" y="333220"/>
            <a:ext cx="9238434" cy="857559"/>
          </a:xfrm>
        </p:spPr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F3BFC-9249-F74A-81CE-B5CF71333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hlinkClick r:id="rId2"/>
              </a:rPr>
              <a:t>https://www.space.com/22509-binary-stars.html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hlinkClick r:id="rId3"/>
              </a:rPr>
              <a:t>https://www.youtube.com/watch?v=gph39sMrlM4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32867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DarkSeedLeftStep">
      <a:dk1>
        <a:srgbClr val="000000"/>
      </a:dk1>
      <a:lt1>
        <a:srgbClr val="FFFFFF"/>
      </a:lt1>
      <a:dk2>
        <a:srgbClr val="1A212F"/>
      </a:dk2>
      <a:lt2>
        <a:srgbClr val="F0F3F0"/>
      </a:lt2>
      <a:accent1>
        <a:srgbClr val="D929E7"/>
      </a:accent1>
      <a:accent2>
        <a:srgbClr val="7817D5"/>
      </a:accent2>
      <a:accent3>
        <a:srgbClr val="3D2BE7"/>
      </a:accent3>
      <a:accent4>
        <a:srgbClr val="1754D5"/>
      </a:accent4>
      <a:accent5>
        <a:srgbClr val="29B5E7"/>
      </a:accent5>
      <a:accent6>
        <a:srgbClr val="15C2A7"/>
      </a:accent6>
      <a:hlink>
        <a:srgbClr val="3F88BF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74</Words>
  <Application>Microsoft Macintosh PowerPoint</Application>
  <PresentationFormat>Widescreen</PresentationFormat>
  <Paragraphs>17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Trade Gothic Next Cond</vt:lpstr>
      <vt:lpstr>Trade Gothic Next Light</vt:lpstr>
      <vt:lpstr>PortalVTI</vt:lpstr>
      <vt:lpstr>Binary Star system</vt:lpstr>
      <vt:lpstr>Introduction:</vt:lpstr>
      <vt:lpstr>Formulas</vt:lpstr>
      <vt:lpstr>My simulation - Original</vt:lpstr>
      <vt:lpstr>Second Simulation </vt:lpstr>
      <vt:lpstr>Deorbiting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Binary Star system</dc:title>
  <dc:creator>Yelinqing Shan</dc:creator>
  <cp:lastModifiedBy>Yelinqing Shan</cp:lastModifiedBy>
  <cp:revision>8</cp:revision>
  <dcterms:created xsi:type="dcterms:W3CDTF">2021-12-01T21:22:27Z</dcterms:created>
  <dcterms:modified xsi:type="dcterms:W3CDTF">2021-12-01T23:15:30Z</dcterms:modified>
</cp:coreProperties>
</file>