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E4F4E5-D2C0-4E6A-A295-AC73BBD5814A}" v="2" dt="2021-12-01T17:33:36.585"/>
    <p1510:client id="{2D3323E3-0298-469C-8C23-32304C7D4809}" v="2" dt="2021-12-01T17:09:18.442"/>
    <p1510:client id="{F3E38D83-96AD-478B-8111-6E0C7F45406A}" v="3" dt="2021-12-01T22:39:48.4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1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4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ng wang" userId="52b8ed3183600261" providerId="LiveId" clId="{F3E38D83-96AD-478B-8111-6E0C7F45406A}"/>
    <pc:docChg chg="custSel addSld modSld">
      <pc:chgData name="peng wang" userId="52b8ed3183600261" providerId="LiveId" clId="{F3E38D83-96AD-478B-8111-6E0C7F45406A}" dt="2021-12-01T22:39:48.408" v="83"/>
      <pc:docMkLst>
        <pc:docMk/>
      </pc:docMkLst>
      <pc:sldChg chg="modSp mod">
        <pc:chgData name="peng wang" userId="52b8ed3183600261" providerId="LiveId" clId="{F3E38D83-96AD-478B-8111-6E0C7F45406A}" dt="2021-12-01T18:17:59.604" v="8" actId="20577"/>
        <pc:sldMkLst>
          <pc:docMk/>
          <pc:sldMk cId="4053902672" sldId="256"/>
        </pc:sldMkLst>
        <pc:spChg chg="mod">
          <ac:chgData name="peng wang" userId="52b8ed3183600261" providerId="LiveId" clId="{F3E38D83-96AD-478B-8111-6E0C7F45406A}" dt="2021-12-01T18:17:59.604" v="8" actId="20577"/>
          <ac:spMkLst>
            <pc:docMk/>
            <pc:sldMk cId="4053902672" sldId="256"/>
            <ac:spMk id="2" creationId="{855C881B-0FC0-4CC2-8015-6703B95AA84F}"/>
          </ac:spMkLst>
        </pc:spChg>
      </pc:sldChg>
      <pc:sldChg chg="modSp mod">
        <pc:chgData name="peng wang" userId="52b8ed3183600261" providerId="LiveId" clId="{F3E38D83-96AD-478B-8111-6E0C7F45406A}" dt="2021-12-01T22:37:38.258" v="59" actId="20577"/>
        <pc:sldMkLst>
          <pc:docMk/>
          <pc:sldMk cId="765285528" sldId="257"/>
        </pc:sldMkLst>
        <pc:spChg chg="mod">
          <ac:chgData name="peng wang" userId="52b8ed3183600261" providerId="LiveId" clId="{F3E38D83-96AD-478B-8111-6E0C7F45406A}" dt="2021-12-01T22:37:38.258" v="59" actId="20577"/>
          <ac:spMkLst>
            <pc:docMk/>
            <pc:sldMk cId="765285528" sldId="257"/>
            <ac:spMk id="3" creationId="{1A18D95F-1295-4B57-83A3-A451966FF7C3}"/>
          </ac:spMkLst>
        </pc:spChg>
      </pc:sldChg>
      <pc:sldChg chg="modSp mod">
        <pc:chgData name="peng wang" userId="52b8ed3183600261" providerId="LiveId" clId="{F3E38D83-96AD-478B-8111-6E0C7F45406A}" dt="2021-12-01T22:39:24.824" v="81" actId="255"/>
        <pc:sldMkLst>
          <pc:docMk/>
          <pc:sldMk cId="1287735403" sldId="258"/>
        </pc:sldMkLst>
        <pc:spChg chg="mod">
          <ac:chgData name="peng wang" userId="52b8ed3183600261" providerId="LiveId" clId="{F3E38D83-96AD-478B-8111-6E0C7F45406A}" dt="2021-12-01T22:39:24.824" v="81" actId="255"/>
          <ac:spMkLst>
            <pc:docMk/>
            <pc:sldMk cId="1287735403" sldId="258"/>
            <ac:spMk id="2" creationId="{DE11FD88-9453-4608-AFC6-2C64FCCB3D3A}"/>
          </ac:spMkLst>
        </pc:spChg>
      </pc:sldChg>
      <pc:sldChg chg="addSp delSp modSp new mod setBg modAnim">
        <pc:chgData name="peng wang" userId="52b8ed3183600261" providerId="LiveId" clId="{F3E38D83-96AD-478B-8111-6E0C7F45406A}" dt="2021-12-01T22:39:48.408" v="83"/>
        <pc:sldMkLst>
          <pc:docMk/>
          <pc:sldMk cId="140987471" sldId="259"/>
        </pc:sldMkLst>
        <pc:spChg chg="mod">
          <ac:chgData name="peng wang" userId="52b8ed3183600261" providerId="LiveId" clId="{F3E38D83-96AD-478B-8111-6E0C7F45406A}" dt="2021-12-01T22:39:17.323" v="80" actId="255"/>
          <ac:spMkLst>
            <pc:docMk/>
            <pc:sldMk cId="140987471" sldId="259"/>
            <ac:spMk id="2" creationId="{9DDEDADB-5267-49D3-95F2-D2597FD86566}"/>
          </ac:spMkLst>
        </pc:spChg>
        <pc:spChg chg="del mod">
          <ac:chgData name="peng wang" userId="52b8ed3183600261" providerId="LiveId" clId="{F3E38D83-96AD-478B-8111-6E0C7F45406A}" dt="2021-12-01T22:38:09.809" v="72" actId="478"/>
          <ac:spMkLst>
            <pc:docMk/>
            <pc:sldMk cId="140987471" sldId="259"/>
            <ac:spMk id="3" creationId="{30328EC7-A899-4A75-83CF-23DF6B21AF17}"/>
          </ac:spMkLst>
        </pc:spChg>
        <pc:spChg chg="add">
          <ac:chgData name="peng wang" userId="52b8ed3183600261" providerId="LiveId" clId="{F3E38D83-96AD-478B-8111-6E0C7F45406A}" dt="2021-12-01T22:38:40.047" v="74" actId="26606"/>
          <ac:spMkLst>
            <pc:docMk/>
            <pc:sldMk cId="140987471" sldId="259"/>
            <ac:spMk id="9" creationId="{2D03A0B2-4A2F-D846-A5E6-FB7CB9A031F7}"/>
          </ac:spMkLst>
        </pc:spChg>
        <pc:spChg chg="add">
          <ac:chgData name="peng wang" userId="52b8ed3183600261" providerId="LiveId" clId="{F3E38D83-96AD-478B-8111-6E0C7F45406A}" dt="2021-12-01T22:38:40.047" v="74" actId="26606"/>
          <ac:spMkLst>
            <pc:docMk/>
            <pc:sldMk cId="140987471" sldId="259"/>
            <ac:spMk id="11" creationId="{7F573F1D-73A7-FB41-BCAD-FC9AA7DEF4F5}"/>
          </ac:spMkLst>
        </pc:spChg>
        <pc:spChg chg="add">
          <ac:chgData name="peng wang" userId="52b8ed3183600261" providerId="LiveId" clId="{F3E38D83-96AD-478B-8111-6E0C7F45406A}" dt="2021-12-01T22:38:40.047" v="74" actId="26606"/>
          <ac:spMkLst>
            <pc:docMk/>
            <pc:sldMk cId="140987471" sldId="259"/>
            <ac:spMk id="13" creationId="{A88F843D-1C1B-C740-AC27-E3238D0F5F47}"/>
          </ac:spMkLst>
        </pc:spChg>
        <pc:spChg chg="add">
          <ac:chgData name="peng wang" userId="52b8ed3183600261" providerId="LiveId" clId="{F3E38D83-96AD-478B-8111-6E0C7F45406A}" dt="2021-12-01T22:38:40.047" v="74" actId="26606"/>
          <ac:spMkLst>
            <pc:docMk/>
            <pc:sldMk cId="140987471" sldId="259"/>
            <ac:spMk id="15" creationId="{A21C8291-E3D5-4240-8FF4-E5213CBCC453}"/>
          </ac:spMkLst>
        </pc:spChg>
        <pc:spChg chg="add">
          <ac:chgData name="peng wang" userId="52b8ed3183600261" providerId="LiveId" clId="{F3E38D83-96AD-478B-8111-6E0C7F45406A}" dt="2021-12-01T22:38:40.047" v="74" actId="26606"/>
          <ac:spMkLst>
            <pc:docMk/>
            <pc:sldMk cId="140987471" sldId="259"/>
            <ac:spMk id="17" creationId="{08B44AFE-C181-7047-8CC9-CA00BD385EEA}"/>
          </ac:spMkLst>
        </pc:spChg>
        <pc:picChg chg="add mod">
          <ac:chgData name="peng wang" userId="52b8ed3183600261" providerId="LiveId" clId="{F3E38D83-96AD-478B-8111-6E0C7F45406A}" dt="2021-12-01T22:39:44.680" v="82" actId="1076"/>
          <ac:picMkLst>
            <pc:docMk/>
            <pc:sldMk cId="140987471" sldId="259"/>
            <ac:picMk id="4" creationId="{D806CFCD-EEF5-4AAB-A952-94FC30D1F9C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3645-DCFE-47FC-8A66-F9A45A422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1150" y="1247140"/>
            <a:ext cx="7891760" cy="3450844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509FA-7BD7-4D45-998F-0E43038F1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1150" y="4818126"/>
            <a:ext cx="7891760" cy="1268984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73F1D-73A7-FB41-BCAD-FC9AA7DEF4F5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FA51C-E4FE-4BF2-A2DD-E32DE57D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449AA12-8195-4182-A7AC-2E7E59DFBDAF}" type="datetimeFigureOut">
              <a:rPr lang="en-US" smtClean="0"/>
              <a:pPr algn="r"/>
              <a:t>12/1/2021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438448-FC2D-4A2F-B7C0-04AC5031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07C67E-EAD9-47D8-9559-4E091BC0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32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53B0-59B2-4B39-93E0-DCFBB932C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525200" cy="15504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C5F7B-98AC-425B-80BD-6C6F3032D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2160016"/>
            <a:ext cx="9525200" cy="39261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8C2EE-2433-424A-878C-24514FF5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FD20-ADE2-40F3-A071-6D1E97F8F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7D1D5-5E92-48E1-9475-EC122D3F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CF945-5CF3-5542-A36A-9CBB738E735E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7D61B-66C5-4341-8F2D-129A9E4D8283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09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7FBCF-6EDB-4883-92D4-612F4D1C5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6380" y="565149"/>
            <a:ext cx="2266530" cy="5611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D2DF8-B588-416F-AA11-9F3A0DDE6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565149"/>
            <a:ext cx="7088929" cy="5611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F7B1D-405D-4EE7-9A23-3F21916C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B9304-686C-431A-8E7F-D9DD19F4D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240B-DB2E-46ED-8AC6-744B2C1C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275F2C-778B-864A-8379-6D0726B18FDC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0051C8-76B3-384B-BCF1-60BB80301FCD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9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5DD8-8608-4B55-96D8-0AB848C0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3CC0B-7B21-422D-937D-FBD49EE9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0EAFA-89BC-43E9-8EB9-B6B3CD13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50944-70C2-487F-A102-58CDFB94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B7B8-A972-455E-9D8C-9B8026A5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C95119-6D9D-3542-9E0E-4171B33DC9C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C92F19-7317-314C-81B7-43B8B687F4E4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40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87F2-AA0E-4F0C-9AD6-23530215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150" y="1251674"/>
            <a:ext cx="7891760" cy="2914688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37807-96B8-4061-A845-1287216BF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1150" y="4818126"/>
            <a:ext cx="7891760" cy="12715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F346-9503-4767-BCB4-84B823E2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9605B-A39D-4BEE-B46F-16CF13FA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5834A-942D-410B-A430-43F9E01F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199D5-C485-D449-9804-F755E0907B51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0D1A7-C550-2540-86C9-EB0FB2EB2E71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5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CAD2-C321-4E81-AEBE-696A90E2D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20CD1-0E09-4415-911C-0F5B7341D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7709" y="2160016"/>
            <a:ext cx="4425437" cy="39270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63EDD-031A-49CA-9130-067550BD0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8963" y="2160016"/>
            <a:ext cx="4425437" cy="39270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08E79-A0BE-49F3-AE92-7EE5CC78F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8B87C-BF1E-47CF-9A4E-FD4BE32C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06E71-46F6-469C-A9CA-E707EBE5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659F6-6B3B-A545-A45F-FAD238210D47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637F8-15DE-2240-8BF8-D6E57A337B1A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B26D-64DE-4314-8BD2-25FD618F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056" y="457200"/>
            <a:ext cx="9521854" cy="1554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77613-5CEE-4B05-A937-CD43EAAAB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057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E4779-3B5A-4993-9C7F-FB19F1633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1056" y="2988998"/>
            <a:ext cx="4425697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1081A-685C-4C18-9AE9-425106A02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7214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0F424-FE3A-4B7D-B60C-7AEA2118A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87214" y="2988998"/>
            <a:ext cx="4425696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4D2A96-CD7D-41BC-BDBE-5E29B7C0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1471D-6DDE-4E56-84E9-48136966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3F451-CF28-4F57-B844-52A66544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FA03E-7A83-AB41-BB4B-25B04946559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02630-3C98-A142-9D04-1D852974DC2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57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2D7A-4502-49C3-BAFB-6D46F7A2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B67EE-A167-43D1-9C58-7B736CF2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605B7-599B-450E-9E8D-2A9AE3F3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BD2B1-8C5F-430B-A0F2-CD5281AB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A877B-B45A-BD48-8FC8-E752E7D7174F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F3343D-2AFA-B544-B40A-315F5EC680B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0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308016-71BA-4CD3-918D-51613F7F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24F46-0425-47C6-9FFB-F69AFFFE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E7A99-1593-4189-A514-8209CC32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15DFD-AB97-AB43-A6C9-2808708C91B4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05BA89-ECA6-2247-ABBB-3C67160202E9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65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933B-3FC6-4B08-9FBE-2DD48307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2" y="455362"/>
            <a:ext cx="4043440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BD4A-4514-4DCE-8F18-914DF3F4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232" y="565151"/>
            <a:ext cx="5358384" cy="5521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18C85-0675-4202-B796-352766854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2" y="2039874"/>
            <a:ext cx="4043440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079E5-F934-4D04-866F-F7CB5B08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5FC94-7915-439A-B937-F02D1BB0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69B19-4156-4584-B1DC-4F42F20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B6031-8ABE-F648-8E05-3D08D0D54B53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BD855-35E6-BE4F-8B03-FD12DDB32E10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7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E1F3B-090C-4BB5-84BE-8ED0FC59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1" y="455362"/>
            <a:ext cx="4043436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7C49E-9426-4B24-B2A7-C54B89DA6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1232" y="565150"/>
            <a:ext cx="5355607" cy="55226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F011-0A5F-44E9-88CD-C95A33351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1" y="2039874"/>
            <a:ext cx="4043436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21C85-27BB-4533-A21B-C379FE03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18850-01F1-4247-9BFD-1DDC5DDD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365A9-4C28-480F-B370-2DFF234B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0EAFF3-0A84-F84B-90E4-A596F00B3DC2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392559-3C15-B249-93C9-B0F7E9E5DDD8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55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ACD69-D2F4-4938-B590-C4140490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62BD4-BA0F-4CA4-BAE3-DF2B5087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710" y="2160016"/>
            <a:ext cx="9486690" cy="392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B2FEE-249E-42F1-94D8-A8C0759EF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8632" y="6292850"/>
            <a:ext cx="30942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AA12-8195-4182-A7AC-2E7E59DFBDAF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0C617-A890-4920-83B0-143C0334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711" y="62928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1B4F1-B06B-4BBE-BFFF-C0B386E24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9574" y="6292850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889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15" r:id="rId6"/>
    <p:sldLayoutId id="2147483711" r:id="rId7"/>
    <p:sldLayoutId id="2147483712" r:id="rId8"/>
    <p:sldLayoutId id="2147483713" r:id="rId9"/>
    <p:sldLayoutId id="2147483714" r:id="rId10"/>
    <p:sldLayoutId id="214748371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21C8291-E3D5-4240-8FF4-E5213CBC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1302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B44AFE-C181-7047-8CC9-CA00BD385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8433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5C881B-0FC0-4CC2-8015-6703B95AA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8533" y="1272155"/>
            <a:ext cx="5561162" cy="345084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0" i="0" dirty="0">
                <a:effectLst/>
                <a:latin typeface="docs-Calibri"/>
              </a:rPr>
              <a:t>Computer-simulation models of scoria cone degradation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B512CF-A400-4C84-8BE1-53A45B269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7909" y="4769861"/>
            <a:ext cx="4386006" cy="12689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Peng Wang</a:t>
            </a:r>
          </a:p>
          <a:p>
            <a:r>
              <a:rPr lang="en-US" dirty="0"/>
              <a:t>EPS 109</a:t>
            </a:r>
          </a:p>
        </p:txBody>
      </p:sp>
      <p:pic>
        <p:nvPicPr>
          <p:cNvPr id="10" name="Picture 9" descr="A picture containing text, outdoor, sky, grass&#10;&#10;Description automatically generated">
            <a:extLst>
              <a:ext uri="{FF2B5EF4-FFF2-40B4-BE49-F238E27FC236}">
                <a16:creationId xmlns:a16="http://schemas.microsoft.com/office/drawing/2014/main" id="{8F42A446-965D-493D-B4BE-2192193A2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5" y="617380"/>
            <a:ext cx="3370748" cy="5689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9A4DDC-0048-4550-B656-489D97778340}"/>
              </a:ext>
            </a:extLst>
          </p:cNvPr>
          <p:cNvSpPr txBox="1"/>
          <p:nvPr/>
        </p:nvSpPr>
        <p:spPr>
          <a:xfrm>
            <a:off x="4191330" y="5913990"/>
            <a:ext cx="194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0" i="0" u="none" strike="noStrike" baseline="0" dirty="0">
                <a:latin typeface="TimesNewRomanPSMT"/>
              </a:rPr>
              <a:t>(Hooper, Sheridan)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902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19FA8-9EF4-48E7-A1B9-316170421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b="0" i="0" u="none" strike="noStrike" baseline="0" dirty="0">
                <a:latin typeface="TimesNewRomanPSMT"/>
              </a:rPr>
              <a:t>Reference</a:t>
            </a:r>
            <a:br>
              <a:rPr lang="en-US" sz="2200" b="0" i="0" u="none" strike="noStrike" baseline="0" dirty="0">
                <a:latin typeface="TimesNewRomanPSMT"/>
              </a:rPr>
            </a:br>
            <a:r>
              <a:rPr lang="en-US" sz="2200" b="0" i="0" u="none" strike="noStrike" baseline="0" dirty="0">
                <a:latin typeface="TimesNewRomanPSMT"/>
              </a:rPr>
              <a:t>Hooper, Donald M., and Michael F. Sheridan. "Computer-simulation models of scoria cone</a:t>
            </a:r>
            <a:br>
              <a:rPr lang="en-US" sz="2200" b="0" i="0" u="none" strike="noStrike" baseline="0" dirty="0">
                <a:latin typeface="TimesNewRomanPSMT"/>
              </a:rPr>
            </a:br>
            <a:r>
              <a:rPr lang="en-US" sz="2200" b="0" i="0" u="none" strike="noStrike" baseline="0" dirty="0">
                <a:latin typeface="TimesNewRomanPSMT"/>
              </a:rPr>
              <a:t>degradation." </a:t>
            </a:r>
            <a:r>
              <a:rPr lang="en-US" sz="2200" b="0" i="1" u="none" strike="noStrike" baseline="0" dirty="0">
                <a:latin typeface="TimesNewRomanPS-ItalicMT"/>
              </a:rPr>
              <a:t>Journal of Volcanology and Geothermal Research </a:t>
            </a:r>
            <a:r>
              <a:rPr lang="en-US" sz="2200" b="0" i="0" u="none" strike="noStrike" baseline="0" dirty="0">
                <a:latin typeface="TimesNewRomanPSMT"/>
              </a:rPr>
              <a:t>83.3-4 (1998): 241-267.</a:t>
            </a:r>
            <a:br>
              <a:rPr lang="en-US" sz="2200" b="0" i="0" u="none" strike="noStrike" baseline="0" dirty="0">
                <a:latin typeface="TimesNewRomanPSMT"/>
              </a:rPr>
            </a:br>
            <a:br>
              <a:rPr lang="en-US" sz="2200" b="0" i="0" u="none" strike="noStrike" baseline="0" dirty="0">
                <a:latin typeface="TimesNewRomanPSMT"/>
              </a:rPr>
            </a:br>
            <a:r>
              <a:rPr lang="fr-FR" sz="2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 and </a:t>
            </a:r>
            <a:r>
              <a:rPr lang="fr-FR" sz="22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r>
              <a:rPr lang="fr-FR" sz="2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br>
              <a:rPr lang="fr-FR" sz="2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FR" sz="2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Perron </a:t>
            </a:r>
            <a:r>
              <a:rPr lang="fr-FR" sz="22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fr-FR" sz="2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2008</a:t>
            </a:r>
            <a:br>
              <a:rPr lang="fr-FR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8D95F-1295-4B57-83A3-A451966FF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09" y="2783456"/>
            <a:ext cx="9707143" cy="3302711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Uplift: 0 mm / year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Timescale: 0 to 80,000 years</a:t>
            </a:r>
          </a:p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Diffusion 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coefficient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0.0214   m^2/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Cone Ratio (height/width)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285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11FD88-9453-4608-AFC6-2C64FCCB3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4067909" cy="155041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ratio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3" name="Final project cinder cone degradation">
            <a:hlinkClick r:id="" action="ppaction://media"/>
            <a:extLst>
              <a:ext uri="{FF2B5EF4-FFF2-40B4-BE49-F238E27FC236}">
                <a16:creationId xmlns:a16="http://schemas.microsoft.com/office/drawing/2014/main" id="{745C112E-1FCC-4D81-8765-23E22AA745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157748"/>
            <a:ext cx="11430000" cy="512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3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73F1D-73A7-FB41-BCAD-FC9AA7DEF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1C8291-E3D5-4240-8FF4-E5213CBC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75495"/>
            <a:ext cx="1133856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B44AFE-C181-7047-8CC9-CA00BD385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66928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DEDADB-5267-49D3-95F2-D2597FD86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152" y="370246"/>
            <a:ext cx="4225477" cy="34496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High ratio</a:t>
            </a:r>
          </a:p>
        </p:txBody>
      </p:sp>
      <p:pic>
        <p:nvPicPr>
          <p:cNvPr id="4" name="Final project f2">
            <a:hlinkClick r:id="" action="ppaction://media"/>
            <a:extLst>
              <a:ext uri="{FF2B5EF4-FFF2-40B4-BE49-F238E27FC236}">
                <a16:creationId xmlns:a16="http://schemas.microsoft.com/office/drawing/2014/main" id="{D806CFCD-EEF5-4AAB-A952-94FC30D1F9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8321" y="1362698"/>
            <a:ext cx="9828745" cy="491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terweaveVTI">
  <a:themeElements>
    <a:clrScheme name="AnalogousFromDarkSeedRightStep">
      <a:dk1>
        <a:srgbClr val="000000"/>
      </a:dk1>
      <a:lt1>
        <a:srgbClr val="FFFFFF"/>
      </a:lt1>
      <a:dk2>
        <a:srgbClr val="1D2733"/>
      </a:dk2>
      <a:lt2>
        <a:srgbClr val="E8E2E4"/>
      </a:lt2>
      <a:accent1>
        <a:srgbClr val="46B388"/>
      </a:accent1>
      <a:accent2>
        <a:srgbClr val="3BAFB1"/>
      </a:accent2>
      <a:accent3>
        <a:srgbClr val="4D90C3"/>
      </a:accent3>
      <a:accent4>
        <a:srgbClr val="3B4CB1"/>
      </a:accent4>
      <a:accent5>
        <a:srgbClr val="6D4DC3"/>
      </a:accent5>
      <a:accent6>
        <a:srgbClr val="8C3BB1"/>
      </a:accent6>
      <a:hlink>
        <a:srgbClr val="7E882D"/>
      </a:hlink>
      <a:folHlink>
        <a:srgbClr val="7F7F7F"/>
      </a:folHlink>
    </a:clrScheme>
    <a:fontScheme name="Interweave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rweaveVTI" id="{2A5AE21D-FC75-4AD0-BC12-FA563BC24905}" vid="{9A4A41B8-EB69-44BB-8E15-B517E25CF8C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96</Words>
  <Application>Microsoft Office PowerPoint</Application>
  <PresentationFormat>Widescreen</PresentationFormat>
  <Paragraphs>11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docs-Calibri</vt:lpstr>
      <vt:lpstr>TimesNewRomanPS-ItalicMT</vt:lpstr>
      <vt:lpstr>TimesNewRomanPSMT</vt:lpstr>
      <vt:lpstr>Arial</vt:lpstr>
      <vt:lpstr>Neue Haas Grotesk Text Pro</vt:lpstr>
      <vt:lpstr>Times New Roman</vt:lpstr>
      <vt:lpstr>InterweaveVTI</vt:lpstr>
      <vt:lpstr>Computer-simulation models of scoria cone degradation</vt:lpstr>
      <vt:lpstr>Reference Hooper, Donald M., and Michael F. Sheridan. "Computer-simulation models of scoria cone degradation." Journal of Volcanology and Geothermal Research 83.3-4 (1998): 241-267.  Homework and lab 9   Perron et al., 2008 </vt:lpstr>
      <vt:lpstr>Low ratio </vt:lpstr>
      <vt:lpstr>High ratio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Cinder Cone Degradation</dc:title>
  <dc:creator>peng wang</dc:creator>
  <cp:lastModifiedBy>peng wang</cp:lastModifiedBy>
  <cp:revision>2</cp:revision>
  <dcterms:created xsi:type="dcterms:W3CDTF">2021-12-01T02:56:52Z</dcterms:created>
  <dcterms:modified xsi:type="dcterms:W3CDTF">2021-12-01T22:39:57Z</dcterms:modified>
</cp:coreProperties>
</file>