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04ee6396c1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04ee6396c1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104ee6396c1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104ee6396c1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hyperlink" Target="http://www.youtube.com/watch?v=WouQwQBdY2I" TargetMode="External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223750" y="452100"/>
            <a:ext cx="4488900" cy="79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rebuchet MS"/>
                <a:ea typeface="Trebuchet MS"/>
                <a:cs typeface="Trebuchet MS"/>
                <a:sym typeface="Trebuchet MS"/>
              </a:rPr>
              <a:t>Coral Bleaching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223750" y="1244700"/>
            <a:ext cx="2070600" cy="59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Leah Hong</a:t>
            </a:r>
            <a:endParaRPr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43150" y="1409600"/>
            <a:ext cx="5600850" cy="3733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idx="1" type="body"/>
          </p:nvPr>
        </p:nvSpPr>
        <p:spPr>
          <a:xfrm>
            <a:off x="311700" y="972225"/>
            <a:ext cx="8520600" cy="399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METHODS</a:t>
            </a: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Trebuchet MS"/>
              <a:buChar char="●"/>
            </a:pPr>
            <a:r>
              <a:rPr lang="en" sz="13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Diffusion-limited aggregation (DLA)</a:t>
            </a:r>
            <a:endParaRPr sz="13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Trebuchet MS"/>
              <a:buChar char="●"/>
            </a:pPr>
            <a:r>
              <a:rPr lang="en" sz="13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Random walks</a:t>
            </a:r>
            <a:endParaRPr sz="13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BACKGROUND INFORMATION</a:t>
            </a: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Trebuchet MS"/>
              <a:buChar char="●"/>
            </a:pPr>
            <a:r>
              <a:rPr lang="en" sz="13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Coral bleaching happens when corals are stressed by changes in environmental conditions such as temperature, light, or nutrients</a:t>
            </a:r>
            <a:endParaRPr sz="13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Trebuchet MS"/>
              <a:buChar char="●"/>
            </a:pPr>
            <a:r>
              <a:rPr lang="en" sz="13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Other causes include water </a:t>
            </a:r>
            <a:r>
              <a:rPr lang="en" sz="13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pollution or dynamite fishing</a:t>
            </a:r>
            <a:endParaRPr sz="13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Trebuchet MS"/>
              <a:buChar char="●"/>
            </a:pPr>
            <a:r>
              <a:rPr lang="en" sz="13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The coral loses its colors and turns white or pale when expelling the algae living in its tissue</a:t>
            </a:r>
            <a:endParaRPr sz="13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SIMULATION</a:t>
            </a: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Trebuchet MS"/>
              <a:buChar char="●"/>
            </a:pPr>
            <a:r>
              <a:rPr lang="en" sz="13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Created part of a “coral reef” using the DLA method and showed the “bleaching” effect by selecting random filled positions and “destroying” it (indicating that it has been bleached)</a:t>
            </a:r>
            <a:endParaRPr sz="13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Trebuchet MS"/>
              <a:buChar char="●"/>
            </a:pPr>
            <a:r>
              <a:rPr lang="en" sz="13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The circles indicate parts of the coral simulation where the bleaching occurred</a:t>
            </a:r>
            <a:endParaRPr sz="13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68925" y="0"/>
            <a:ext cx="4175075" cy="2028826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4"/>
          <p:cNvSpPr txBox="1"/>
          <p:nvPr/>
        </p:nvSpPr>
        <p:spPr>
          <a:xfrm>
            <a:off x="311700" y="363300"/>
            <a:ext cx="28725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Trebuchet MS"/>
                <a:ea typeface="Trebuchet MS"/>
                <a:cs typeface="Trebuchet MS"/>
                <a:sym typeface="Trebuchet MS"/>
              </a:rPr>
              <a:t>Coral Bleaching </a:t>
            </a:r>
            <a:endParaRPr sz="2200"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15" title="DLA Coral Bleaching Animation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86000" y="857250"/>
            <a:ext cx="4572000" cy="342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