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 Slab"/>
      <p:regular r:id="rId11"/>
      <p:bold r:id="rId12"/>
    </p:embeddedFon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Slab-regular.fntdata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font" Target="fonts/RobotoSlab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02ffe24953_0_6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02ffe24953_0_6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02ffe24953_0_6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02ffe24953_0_6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2ffe24953_0_6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02ffe24953_0_6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02ffe24953_0_6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02ffe24953_0_6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sgCInfcI_n_-ADlepnHmyLfM-_EqCe34/view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bhV2QPD-4pbjAvzYwSK909ARpXu9reU0/view" TargetMode="External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mtu.edu/geo/community/seismology/learn/seismology-study/surface-wave/" TargetMode="External"/><Relationship Id="rId4" Type="http://schemas.openxmlformats.org/officeDocument/2006/relationships/hyperlink" Target="https://www.sciencelearn.org.nz/resources/340-seismic-waves" TargetMode="External"/><Relationship Id="rId5" Type="http://schemas.openxmlformats.org/officeDocument/2006/relationships/hyperlink" Target="https://www.aegweb.org/assets/docs/updated_final_geology_of_sa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Earthquake Wave Simulations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Brandon Wong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Basis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Objective: </a:t>
            </a:r>
            <a:r>
              <a:rPr lang="en"/>
              <a:t>Model the different types of body waves that move through the surface during an earthquake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P-wave: compression wave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Wave diminishes over time and distance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Faster through denser material: Birch Equation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S-wave: perpendicular to direction of travel (up and down or side to side)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Travels outward from epicenter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Up and down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P-Wave Simulation</a:t>
            </a:r>
            <a:endParaRPr/>
          </a:p>
        </p:txBody>
      </p:sp>
      <p:pic>
        <p:nvPicPr>
          <p:cNvPr id="76" name="Google Shape;76;p15" title="pwave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14412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S-Wave Simulation</a:t>
            </a:r>
            <a:endParaRPr/>
          </a:p>
        </p:txBody>
      </p:sp>
      <p:pic>
        <p:nvPicPr>
          <p:cNvPr id="82" name="Google Shape;82;p16" title="swave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8950" y="1144125"/>
            <a:ext cx="4926099" cy="3694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300"/>
              <a:buFont typeface="Cambria"/>
              <a:buChar char="-"/>
            </a:pPr>
            <a:r>
              <a:rPr lang="en" sz="1300" u="sng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https://www.mtu.edu/geo/community/seismology/learn/seismology-study/surface-wave/</a:t>
            </a:r>
            <a:endParaRPr sz="1300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300"/>
              <a:buFont typeface="Cambria"/>
              <a:buChar char="-"/>
            </a:pPr>
            <a:r>
              <a:rPr lang="en" sz="1300" u="sng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https://www.sciencelearn.org.nz/resources/340-seismic-waves</a:t>
            </a:r>
            <a:endParaRPr sz="1300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300"/>
              <a:buFont typeface="Cambria"/>
              <a:buChar char="-"/>
            </a:pPr>
            <a:r>
              <a:rPr lang="en" sz="1200" u="sng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https://www.aegweb.org/assets/docs/updated_final_geology_of_san.pdf</a:t>
            </a:r>
            <a:endParaRPr sz="1300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