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 snapToGrid="0" snapToObjects="1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E0AF-5D32-4C4A-8D82-12278AE89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A7BDA-5853-2440-8012-2921ADD56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9FA95-FFC2-3D48-A895-4E789587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AF52C-52D5-334A-8010-E639570F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D83BD-5270-2C46-9C38-A758146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521C-D325-7A44-8B76-1B8C9E88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58959-F3BC-1941-9828-0895B8898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B69DB-3260-5E41-A956-00E3FA78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D2229-5871-F645-A709-924CFBB3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3D158-BAC5-0A4B-B9B3-78702D17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438DD-C470-5345-AA31-30CA1E291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6C743-78F4-C34E-8C5B-8CD8DC1FB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85557-69C7-954E-B302-422287AC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57A35-55DE-6645-836A-7DBC17E2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F1C52-0D0B-8540-9E51-751FAC2C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0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5AF4-7CEB-E547-8F24-FC160A930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4ED87-EC5E-7846-8CF5-998ED67C0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51405-CB66-7D46-ADD2-344E5B2E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CC45F-855F-D24B-ACA3-6B925104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6FB0-77B4-8F48-8B61-B57322A6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9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A3CA-421D-2442-AF65-8C4CAB6C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C4531-8B06-104F-B38A-DCC00B4A6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BE6B7-F200-DD44-864C-03C05EDA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A2ACB-99D0-0045-85C9-BC8FA606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EC729-47D3-F348-BC0B-BF92EF1B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B27F-BE47-044F-8BA9-9D693216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342E3-2162-4343-B2F8-A11973A6C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425BA-C929-3945-ACC6-63064B03A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4384-739F-014A-8D4F-6D2A5866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26853-F283-724C-8A05-1510F8A2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167EE-6496-AB4E-800E-5D7C6753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4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ACF1-6E9A-1246-B5F3-D0505D8A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DFC6C-C477-704E-AA0B-3CA72D2DE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77A50-9ED9-E04C-8333-E3446B773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57B1F-E9B9-EC47-A747-AE339FB5C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DFBF2-343F-F948-BCEE-5159C6328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383E6-53B0-7040-B9F2-79BE186F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7E6A8-8F39-5D48-94E9-C25DD501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4F7E9-4F36-4543-B87A-B2612693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2556-05A4-D94C-AC3F-8593CB9F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A992F-183E-3545-A2CE-A9A10FD5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FC826-0945-5143-A1D8-222946E8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FE8BD-A3A9-9D45-B98A-C21E9D96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9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966AE-AED2-2D49-B0B4-B3424CD5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14ACE-A7DA-3443-9627-DAB305BB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E1205-9817-3E49-AAE2-5E087FBF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2D9E-A671-0142-A9CD-93EFB4E1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1AFB-1927-204F-ABEB-E7D92A3C9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E44CA-999B-3042-896B-B914E3BB5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A8427-3E34-5D47-B04F-DF5C7C2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C5367-7E24-9C40-91F2-6536EC31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14C50-B6E4-3748-846D-A38943C1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227CA-A11F-8E4B-9CF8-C804A090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C89DF-0F86-5B41-BA6F-B9577A295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F24CE-119F-3F4A-9957-5E69232BC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FAAFA-1639-7C4D-9524-D430EFA1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B1990-D2C9-EE4B-A052-45BB58E5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1C050-42CE-6B4E-8FAD-9F5DBEDC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9FAE3-227E-DF49-81D3-3566A830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CD372-7A4C-B441-925A-6DE454ED1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51EE3-B9A8-E94A-9908-734A06555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CBAB-C87E-1B42-AD0A-FCFD566A8EE3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E2A80-540D-9949-BEC1-C4EE026B6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FD361-261D-7843-B498-B08EF4A0C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8DE87-0701-9346-B520-5B5F8440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9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333F3A3-A763-004F-A5F4-7F9BC790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6651"/>
            <a:ext cx="10929788" cy="2923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C8B51-6B0D-1A43-98E5-A53EC40EA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404040"/>
                </a:solidFill>
                <a:latin typeface="Baskerville Old Face" panose="02020602080505020303" pitchFamily="18" charset="77"/>
              </a:rPr>
              <a:t>A Response to Climate Change Denialism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3A4AB-6AFD-D84A-9FA5-4BD9296CD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FFFFFF"/>
                </a:solidFill>
                <a:latin typeface="Baskerville Old Face" panose="02020602080505020303" pitchFamily="18" charset="77"/>
              </a:rPr>
              <a:t>Sasha Vanley</a:t>
            </a:r>
          </a:p>
        </p:txBody>
      </p:sp>
    </p:spTree>
    <p:extLst>
      <p:ext uri="{BB962C8B-B14F-4D97-AF65-F5344CB8AC3E}">
        <p14:creationId xmlns:p14="http://schemas.microsoft.com/office/powerpoint/2010/main" val="303924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D3FB-1664-0149-A2B8-4C3E2493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Topic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C4AB-DF2C-6642-BA80-BE3E26B4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 Climate Change Denialist Argument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Faint Young Sun: Sun’s luminosity was 30% lower during Earth’s creation and continues to increase over time</a:t>
            </a:r>
          </a:p>
          <a:p>
            <a:pPr marL="457200" lvl="1" indent="0">
              <a:buNone/>
            </a:pPr>
            <a:endParaRPr lang="en-US" dirty="0">
              <a:latin typeface="Baskerville Old Face" panose="02020602080505020303" pitchFamily="18" charset="77"/>
            </a:endParaRPr>
          </a:p>
          <a:p>
            <a:r>
              <a:rPr lang="en-US" dirty="0">
                <a:latin typeface="Baskerville Old Face" panose="02020602080505020303" pitchFamily="18" charset="77"/>
              </a:rPr>
              <a:t>Counter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11-year sunspot cycle explains current climate dynamics (around 4000 days)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Recent solar minimum corresponds is coupled with some of the hottest recorded temperatures</a:t>
            </a:r>
          </a:p>
          <a:p>
            <a:pPr lvl="1"/>
            <a:endParaRPr lang="en-US" dirty="0">
              <a:latin typeface="Baskerville Old Face" panose="02020602080505020303" pitchFamily="18" charset="77"/>
            </a:endParaRPr>
          </a:p>
          <a:p>
            <a:r>
              <a:rPr lang="en-US" dirty="0">
                <a:latin typeface="Baskerville Old Face" panose="02020602080505020303" pitchFamily="18" charset="77"/>
              </a:rPr>
              <a:t>Methods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Gathered a data .txt file from NOAA’s public database 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Created a graph of solar irradiation since 1980</a:t>
            </a:r>
          </a:p>
          <a:p>
            <a:pPr lvl="1"/>
            <a:r>
              <a:rPr lang="en-US" dirty="0">
                <a:latin typeface="Baskerville Old Face" panose="02020602080505020303" pitchFamily="18" charset="77"/>
              </a:rPr>
              <a:t>Animated data with 1-2 points per year</a:t>
            </a:r>
          </a:p>
        </p:txBody>
      </p:sp>
    </p:spTree>
    <p:extLst>
      <p:ext uri="{BB962C8B-B14F-4D97-AF65-F5344CB8AC3E}">
        <p14:creationId xmlns:p14="http://schemas.microsoft.com/office/powerpoint/2010/main" val="56545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CB8E-545D-2F45-A5D6-7ECB4ECD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Solar Irradiance vs. Temperature</a:t>
            </a:r>
          </a:p>
        </p:txBody>
      </p:sp>
      <p:pic>
        <p:nvPicPr>
          <p:cNvPr id="1026" name="Picture 2" descr="Sun &amp;amp; climate: moving in opposite directions">
            <a:extLst>
              <a:ext uri="{FF2B5EF4-FFF2-40B4-BE49-F238E27FC236}">
                <a16:creationId xmlns:a16="http://schemas.microsoft.com/office/drawing/2014/main" id="{46930557-AA25-604C-910C-77CB36E48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-7447"/>
          <a:stretch/>
        </p:blipFill>
        <p:spPr bwMode="auto">
          <a:xfrm>
            <a:off x="1611312" y="1485900"/>
            <a:ext cx="89693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018C-04AD-2943-AEB3-CA6964C4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63013" cy="64633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Solar Irradiation Trends</a:t>
            </a:r>
          </a:p>
        </p:txBody>
      </p:sp>
      <p:pic>
        <p:nvPicPr>
          <p:cNvPr id="4" name="SolarRadiationProject.mp4" descr="SolarRadiationProject.mp4">
            <a:hlinkClick r:id="" action="ppaction://media"/>
            <a:extLst>
              <a:ext uri="{FF2B5EF4-FFF2-40B4-BE49-F238E27FC236}">
                <a16:creationId xmlns:a16="http://schemas.microsoft.com/office/drawing/2014/main" id="{7F22B355-9B0C-4246-9BEE-BDD0E1AB17D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7687" y="857250"/>
            <a:ext cx="6445839" cy="48339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42426C-32BD-CA47-BBC9-86EF93CBB36A}"/>
              </a:ext>
            </a:extLst>
          </p:cNvPr>
          <p:cNvSpPr txBox="1"/>
          <p:nvPr/>
        </p:nvSpPr>
        <p:spPr>
          <a:xfrm>
            <a:off x="685801" y="3171825"/>
            <a:ext cx="186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77"/>
              </a:rPr>
              <a:t>Solar Irradiation (W/m</a:t>
            </a:r>
            <a:r>
              <a:rPr lang="en-US" baseline="30000" dirty="0">
                <a:latin typeface="Baskerville Old Face" panose="02020602080505020303" pitchFamily="18" charset="77"/>
              </a:rPr>
              <a:t>2</a:t>
            </a:r>
            <a:r>
              <a:rPr lang="en-US" dirty="0">
                <a:latin typeface="Baskerville Old Face" panose="02020602080505020303" pitchFamily="18" charset="7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80D26-EA3E-4543-9283-AAF54E04CB47}"/>
              </a:ext>
            </a:extLst>
          </p:cNvPr>
          <p:cNvSpPr txBox="1"/>
          <p:nvPr/>
        </p:nvSpPr>
        <p:spPr>
          <a:xfrm>
            <a:off x="3681412" y="6029325"/>
            <a:ext cx="474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77"/>
              </a:rPr>
              <a:t>Time (in days since Jan-01-1980)</a:t>
            </a:r>
          </a:p>
        </p:txBody>
      </p:sp>
    </p:spTree>
    <p:extLst>
      <p:ext uri="{BB962C8B-B14F-4D97-AF65-F5344CB8AC3E}">
        <p14:creationId xmlns:p14="http://schemas.microsoft.com/office/powerpoint/2010/main" val="2187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109</Words>
  <Application>Microsoft Macintosh PowerPoint</Application>
  <PresentationFormat>Widescreen</PresentationFormat>
  <Paragraphs>18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Baskerville Old Face</vt:lpstr>
      <vt:lpstr>Calibri</vt:lpstr>
      <vt:lpstr>Calibri Light</vt:lpstr>
      <vt:lpstr>Office Theme</vt:lpstr>
      <vt:lpstr>A Response to Climate Change Denialism</vt:lpstr>
      <vt:lpstr>Topic and Methods</vt:lpstr>
      <vt:lpstr>Solar Irradiance vs. Temperature</vt:lpstr>
      <vt:lpstr>Solar Irradiation Trends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Response to Climate Change Denialism</dc:title>
  <dc:creator>Sasha Vanley</dc:creator>
  <cp:lastModifiedBy>Sasha Vanley</cp:lastModifiedBy>
  <cp:revision>2</cp:revision>
  <dcterms:created xsi:type="dcterms:W3CDTF">2021-12-01T20:01:12Z</dcterms:created>
  <dcterms:modified xsi:type="dcterms:W3CDTF">2021-12-01T20:48:10Z</dcterms:modified>
</cp:coreProperties>
</file>