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4" d="100"/>
          <a:sy n="134" d="100"/>
        </p:scale>
        <p:origin x="411" y="-20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506ee338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506ee338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06ee33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506ee33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506ee338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506ee338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c.github.io/posts/plotting-fractals-step-by-step-with-pyth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Moore Curve Simulation</a:t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5014700" y="3522325"/>
            <a:ext cx="279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Caytyn Abono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875" y="-692175"/>
            <a:ext cx="7829804" cy="408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 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646950" y="1381050"/>
            <a:ext cx="39249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Lindenmayer system: 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 b="1">
                <a:solidFill>
                  <a:srgbClr val="202122"/>
                </a:solidFill>
                <a:highlight>
                  <a:srgbClr val="FFFFFF"/>
                </a:highlight>
              </a:rPr>
              <a:t>Alphabet</a:t>
            </a: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: L, R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202122"/>
                </a:solidFill>
                <a:highlight>
                  <a:srgbClr val="FFFFFF"/>
                </a:highlight>
              </a:rPr>
              <a:t>Constants</a:t>
            </a: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: F, +, −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202122"/>
                </a:solidFill>
                <a:highlight>
                  <a:srgbClr val="FFFFFF"/>
                </a:highlight>
              </a:rPr>
              <a:t>Axiom</a:t>
            </a: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: LFL+F+LFL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202122"/>
                </a:solidFill>
                <a:highlight>
                  <a:srgbClr val="FFFFFF"/>
                </a:highlight>
              </a:rPr>
              <a:t>Production rules</a:t>
            </a: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: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L → −RF+LFL+FR−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202122"/>
                </a:solidFill>
                <a:highlight>
                  <a:srgbClr val="FFFFFF"/>
                </a:highlight>
              </a:rPr>
              <a:t>R → +LF−RFR−FL+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Turtle Graphics</a:t>
            </a:r>
            <a:endParaRPr sz="1800" b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5186425" y="1391075"/>
            <a:ext cx="3335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Citations: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https://elc.github.io/posts/plotting-fractals-step-by-step-with-python/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https://stackoverflow.com/questions/41319971/is-there-a-way-to-save-turtles-drawing-as-an-animated-gif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D8E127D7-B22F-4DCE-9DBE-1F15DEB587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709" y="82247"/>
            <a:ext cx="4711217" cy="456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(16:9)</PresentationFormat>
  <Paragraphs>19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Raleway</vt:lpstr>
      <vt:lpstr>Calibri</vt:lpstr>
      <vt:lpstr>Nunito</vt:lpstr>
      <vt:lpstr>Lato</vt:lpstr>
      <vt:lpstr>Shift</vt:lpstr>
      <vt:lpstr>Antonio template</vt:lpstr>
      <vt:lpstr>Moore Curve Simulation</vt:lpstr>
      <vt:lpstr>Topic and Methods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Moore Curve Simulation</dc:title>
  <dc:creator>Caytyn Abono</dc:creator>
  <cp:lastModifiedBy>Caytyn Abono</cp:lastModifiedBy>
  <cp:revision>1</cp:revision>
  <dcterms:modified xsi:type="dcterms:W3CDTF">2021-12-01T00:28:29Z</dcterms:modified>
</cp:coreProperties>
</file>