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media/media1.mp4" ContentType="video/unknown"/>
  <Override PartName="/ppt/media/media2.mp4" ContentType="video/unknown"/>
  <Override PartName="/ppt/media/media3.mp4" ContentType="video/unknown"/>
  <Override PartName="/ppt/media/media4.mp4" ContentType="video/unknown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/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7" name="Fact information"/>
          <p:cNvSpPr txBox="1"/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Fact information</a:t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/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Attribution</a:t>
            </a:r>
          </a:p>
        </p:txBody>
      </p:sp>
      <p:sp>
        <p:nvSpPr>
          <p:cNvPr id="116" name="Body Level One…"/>
          <p:cNvSpPr txBox="1"/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Image"/>
          <p:cNvSpPr/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Image"/>
          <p:cNvSpPr/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Image"/>
          <p:cNvSpPr/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age"/>
          <p:cNvSpPr/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666699290_02_crop_3159x1892.jpg"/>
          <p:cNvSpPr/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Author and Date"/>
          <p:cNvSpPr txBox="1"/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24" name="Body Level One…"/>
          <p:cNvSpPr txBox="1"/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g"/>
          <p:cNvSpPr/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Slide Title"/>
          <p:cNvSpPr txBox="1"/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4" name="Body Level One…"/>
          <p:cNvSpPr txBox="1"/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3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44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61" name="Body Level One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2" name="660384004_1290x1720.jpg"/>
          <p:cNvSpPr/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3" name="Slide Title"/>
          <p:cNvSpPr txBox="1"/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b="0"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0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89" name="Agenda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Agenda Subtitle</a:t>
            </a:r>
          </a:p>
        </p:txBody>
      </p:sp>
      <p:sp>
        <p:nvSpPr>
          <p:cNvPr id="90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/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video" Target="../media/media1.mp4"/><Relationship Id="rId3" Type="http://schemas.microsoft.com/office/2007/relationships/media" Target="../media/media1.mp4"/><Relationship Id="rId4" Type="http://schemas.openxmlformats.org/officeDocument/2006/relationships/image" Target="../media/image1.png"/><Relationship Id="rId5" Type="http://schemas.openxmlformats.org/officeDocument/2006/relationships/video" Target="../media/media2.mp4"/><Relationship Id="rId6" Type="http://schemas.microsoft.com/office/2007/relationships/media" Target="../media/media2.mp4"/><Relationship Id="rId7" Type="http://schemas.openxmlformats.org/officeDocument/2006/relationships/image" Target="../media/image2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video" Target="../media/media3.mp4"/><Relationship Id="rId3" Type="http://schemas.microsoft.com/office/2007/relationships/media" Target="../media/media3.mp4"/><Relationship Id="rId4" Type="http://schemas.openxmlformats.org/officeDocument/2006/relationships/image" Target="../media/image3.png"/><Relationship Id="rId5" Type="http://schemas.openxmlformats.org/officeDocument/2006/relationships/video" Target="../media/media4.mp4"/><Relationship Id="rId6" Type="http://schemas.microsoft.com/office/2007/relationships/media" Target="../media/media4.mp4"/><Relationship Id="rId7" Type="http://schemas.openxmlformats.org/officeDocument/2006/relationships/image" Target="../media/image4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Rishi Upadhyay 12/1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Rishi Upadhyay 12/1</a:t>
            </a:r>
          </a:p>
        </p:txBody>
      </p:sp>
      <p:sp>
        <p:nvSpPr>
          <p:cNvPr id="152" name="Simulating Bee Populations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Simulating Bee Populations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a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Goal</a:t>
            </a:r>
          </a:p>
        </p:txBody>
      </p:sp>
      <p:sp>
        <p:nvSpPr>
          <p:cNvPr id="155" name="Simulate bee populations under various environments…"/>
          <p:cNvSpPr txBox="1"/>
          <p:nvPr>
            <p:ph type="body" idx="1"/>
          </p:nvPr>
        </p:nvSpPr>
        <p:spPr>
          <a:xfrm>
            <a:off x="1206500" y="2824051"/>
            <a:ext cx="21971000" cy="9680465"/>
          </a:xfrm>
          <a:prstGeom prst="rect">
            <a:avLst/>
          </a:prstGeom>
        </p:spPr>
        <p:txBody>
          <a:bodyPr/>
          <a:lstStyle/>
          <a:p>
            <a:pPr/>
            <a:r>
              <a:t>Simulate bee populations under various environments</a:t>
            </a:r>
          </a:p>
          <a:p>
            <a:pPr lvl="1"/>
            <a:r>
              <a:t>Different amounts of food available, different amount of hives</a:t>
            </a:r>
          </a:p>
          <a:p>
            <a:pPr/>
            <a:r>
              <a:t>Understand how environment affects populations and dynamics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Method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Methods</a:t>
            </a:r>
          </a:p>
        </p:txBody>
      </p:sp>
      <p:sp>
        <p:nvSpPr>
          <p:cNvPr id="158" name="Particle simulation type techniques…"/>
          <p:cNvSpPr txBox="1"/>
          <p:nvPr>
            <p:ph type="body" idx="1"/>
          </p:nvPr>
        </p:nvSpPr>
        <p:spPr>
          <a:xfrm>
            <a:off x="1206499" y="2537843"/>
            <a:ext cx="21971001" cy="9732661"/>
          </a:xfrm>
          <a:prstGeom prst="rect">
            <a:avLst/>
          </a:prstGeom>
        </p:spPr>
        <p:txBody>
          <a:bodyPr/>
          <a:lstStyle/>
          <a:p>
            <a:pPr/>
            <a:r>
              <a:t>Particle simulation type techniques</a:t>
            </a:r>
          </a:p>
          <a:p>
            <a:pPr/>
            <a:r>
              <a:t>Simulation runs on a rectangular grid</a:t>
            </a:r>
          </a:p>
          <a:p>
            <a:pPr lvl="1">
              <a:spcBef>
                <a:spcPts val="1000"/>
              </a:spcBef>
            </a:pPr>
            <a:r>
              <a:t>Makes code simpler and reduces computational complexity</a:t>
            </a:r>
          </a:p>
          <a:p>
            <a:pPr>
              <a:spcBef>
                <a:spcPts val="4200"/>
              </a:spcBef>
            </a:pPr>
            <a:r>
              <a:t>Multiple different types of “Entities”:</a:t>
            </a:r>
          </a:p>
          <a:p>
            <a:pPr lvl="1">
              <a:spcBef>
                <a:spcPts val="1000"/>
              </a:spcBef>
            </a:pPr>
            <a:r>
              <a:t>Bees</a:t>
            </a:r>
          </a:p>
          <a:p>
            <a:pPr lvl="1">
              <a:spcBef>
                <a:spcPts val="1000"/>
              </a:spcBef>
            </a:pPr>
            <a:r>
              <a:t>Hives</a:t>
            </a:r>
          </a:p>
          <a:p>
            <a:pPr lvl="1">
              <a:spcBef>
                <a:spcPts val="1000"/>
              </a:spcBef>
            </a:pPr>
            <a:r>
              <a:t>Predators (can represent humans or other creatures)</a:t>
            </a:r>
          </a:p>
          <a:p>
            <a:pPr>
              <a:spcBef>
                <a:spcPts val="4200"/>
              </a:spcBef>
            </a:pPr>
            <a:r>
              <a:t>At each time step, each entity makes a move depending on pre-set rules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Results"/>
          <p:cNvSpPr txBox="1"/>
          <p:nvPr>
            <p:ph type="title"/>
          </p:nvPr>
        </p:nvSpPr>
        <p:spPr>
          <a:xfrm>
            <a:off x="1206499" y="1077359"/>
            <a:ext cx="21971001" cy="1433164"/>
          </a:xfrm>
          <a:prstGeom prst="rect">
            <a:avLst/>
          </a:prstGeom>
        </p:spPr>
        <p:txBody>
          <a:bodyPr/>
          <a:lstStyle/>
          <a:p>
            <a:pPr/>
            <a:r>
              <a:t>Results</a:t>
            </a:r>
          </a:p>
        </p:txBody>
      </p:sp>
      <p:pic>
        <p:nvPicPr>
          <p:cNvPr id="161" name="test.mp4" descr="test.mp4"/>
          <p:cNvPicPr>
            <a:picLocks noChangeAspect="0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4">
            <a:extLst/>
          </a:blip>
          <a:stretch>
            <a:fillRect/>
          </a:stretch>
        </p:blipFill>
        <p:spPr>
          <a:xfrm>
            <a:off x="1312857" y="3103045"/>
            <a:ext cx="9083593" cy="9083593"/>
          </a:xfrm>
          <a:prstGeom prst="rect">
            <a:avLst/>
          </a:prstGeom>
          <a:ln w="12700">
            <a:miter lim="400000"/>
          </a:ln>
        </p:spPr>
      </p:pic>
      <p:pic>
        <p:nvPicPr>
          <p:cNvPr id="162" name="num_plot.mp4" descr="num_plot.mp4"/>
          <p:cNvPicPr>
            <a:picLocks noChangeAspect="0"/>
          </p:cNvPicPr>
          <p:nvPr>
            <a:videoFile r:link="rId5"/>
            <p:extLst>
              <p:ext uri="{DAA4B4D4-6D71-4841-9C94-3DE7FCFB9230}">
                <p14:media xmlns:p14="http://schemas.microsoft.com/office/powerpoint/2010/main" r:embed="rId6"/>
              </p:ext>
            </p:extLst>
          </p:nvPr>
        </p:nvPicPr>
        <p:blipFill>
          <a:blip r:embed="rId7">
            <a:extLst/>
          </a:blip>
          <a:stretch>
            <a:fillRect/>
          </a:stretch>
        </p:blipFill>
        <p:spPr>
          <a:xfrm>
            <a:off x="13147484" y="3726646"/>
            <a:ext cx="9083593" cy="681269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mediacall" nodeType="afterEffect" presetSubtype="0" presetID="1" grpId="1" fill="hold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000000" fill="hold"/>
                                        <p:tgtEl>
                                          <p:spTgt spid="16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0000"/>
                            </p:stCondLst>
                            <p:childTnLst>
                              <p:par>
                                <p:cTn id="8" presetClass="mediacall" nodeType="afterEffect" presetSubtype="0" presetID="1" grpId="2" fill="hold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0000000" fill="hold"/>
                                        <p:tgtEl>
                                          <p:spTgt spid="16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  <p:video fullScrn="0">
              <p:cMediaNode mute="0" showWhenStopped="1" numSld="1" vol="100000">
                <p:cTn id="10" fill="hold" display="0">
                  <p:stCondLst>
                    <p:cond delay="indefinite"/>
                  </p:stCondLst>
                </p:cTn>
                <p:tgtEl>
                  <p:spTgt spid="162"/>
                </p:tgtEl>
              </p:cMediaNode>
            </p:video>
            <p:video fullScrn="0">
              <p:cMediaNode mute="0" showWhenStopped="1" numSld="1" vol="100000">
                <p:cTn id="11" fill="hold" display="0">
                  <p:stCondLst>
                    <p:cond delay="indefinite"/>
                  </p:stCondLst>
                </p:cTn>
                <p:tgtEl>
                  <p:spTgt spid="161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Results (2)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Results (2)</a:t>
            </a:r>
          </a:p>
        </p:txBody>
      </p:sp>
      <p:pic>
        <p:nvPicPr>
          <p:cNvPr id="165" name="test.mp4" descr="test.mp4"/>
          <p:cNvPicPr>
            <a:picLocks noChangeAspect="0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4">
            <a:extLst/>
          </a:blip>
          <a:stretch>
            <a:fillRect/>
          </a:stretch>
        </p:blipFill>
        <p:spPr>
          <a:xfrm>
            <a:off x="1501802" y="3111408"/>
            <a:ext cx="9088164" cy="9088164"/>
          </a:xfrm>
          <a:prstGeom prst="rect">
            <a:avLst/>
          </a:prstGeom>
          <a:ln w="12700">
            <a:miter lim="400000"/>
          </a:ln>
        </p:spPr>
      </p:pic>
      <p:pic>
        <p:nvPicPr>
          <p:cNvPr id="166" name="num_plot.mp4" descr="num_plot.mp4"/>
          <p:cNvPicPr>
            <a:picLocks noChangeAspect="0"/>
          </p:cNvPicPr>
          <p:nvPr>
            <a:videoFile r:link="rId5"/>
            <p:extLst>
              <p:ext uri="{DAA4B4D4-6D71-4841-9C94-3DE7FCFB9230}">
                <p14:media xmlns:p14="http://schemas.microsoft.com/office/powerpoint/2010/main" r:embed="rId6"/>
              </p:ext>
            </p:extLst>
          </p:nvPr>
        </p:nvPicPr>
        <p:blipFill>
          <a:blip r:embed="rId7">
            <a:extLst/>
          </a:blip>
          <a:stretch>
            <a:fillRect/>
          </a:stretch>
        </p:blipFill>
        <p:spPr>
          <a:xfrm>
            <a:off x="12458249" y="3301807"/>
            <a:ext cx="10413902" cy="781042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mediacall" nodeType="afterEffect" presetSubtype="0" presetID="1" grpId="1" fill="hold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000000" fill="hold"/>
                                        <p:tgtEl>
                                          <p:spTgt spid="16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0000"/>
                            </p:stCondLst>
                            <p:childTnLst>
                              <p:par>
                                <p:cTn id="8" presetClass="mediacall" nodeType="afterEffect" presetSubtype="0" presetID="1" grpId="2" fill="hold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0000000" fill="hold"/>
                                        <p:tgtEl>
                                          <p:spTgt spid="16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  <p:video fullScrn="0">
              <p:cMediaNode mute="0" showWhenStopped="1" numSld="1" vol="100000">
                <p:cTn id="10" fill="hold" display="0">
                  <p:stCondLst>
                    <p:cond delay="indefinite"/>
                  </p:stCondLst>
                </p:cTn>
                <p:tgtEl>
                  <p:spTgt spid="165"/>
                </p:tgtEl>
              </p:cMediaNode>
            </p:video>
            <p:video fullScrn="0">
              <p:cMediaNode mute="0" showWhenStopped="1" numSld="1" vol="100000">
                <p:cTn id="11" fill="hold" display="0">
                  <p:stCondLst>
                    <p:cond delay="indefinite"/>
                  </p:stCondLst>
                </p:cTn>
                <p:tgtEl>
                  <p:spTgt spid="166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Next Step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Next Steps</a:t>
            </a:r>
          </a:p>
        </p:txBody>
      </p:sp>
      <p:sp>
        <p:nvSpPr>
          <p:cNvPr id="169" name="Add more details to bee hives…"/>
          <p:cNvSpPr txBox="1"/>
          <p:nvPr>
            <p:ph type="body" idx="1"/>
          </p:nvPr>
        </p:nvSpPr>
        <p:spPr>
          <a:xfrm>
            <a:off x="1206500" y="2835020"/>
            <a:ext cx="21971000" cy="9669496"/>
          </a:xfrm>
          <a:prstGeom prst="rect">
            <a:avLst/>
          </a:prstGeom>
        </p:spPr>
        <p:txBody>
          <a:bodyPr/>
          <a:lstStyle/>
          <a:p>
            <a:pPr/>
            <a:r>
              <a:t>Add more details to bee hives</a:t>
            </a:r>
          </a:p>
          <a:p>
            <a:pPr lvl="1"/>
            <a:r>
              <a:t>More divisions of bees</a:t>
            </a:r>
          </a:p>
          <a:p>
            <a:pPr lvl="1"/>
            <a:r>
              <a:t>More complicated food-searching habits</a:t>
            </a:r>
          </a:p>
          <a:p>
            <a:pPr/>
            <a:r>
              <a:t>Add more types of food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