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57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28"/>
  </p:normalViewPr>
  <p:slideViewPr>
    <p:cSldViewPr snapToGrid="0" snapToObjects="1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11/29/21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11/29/21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11/29/21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11/29/21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11/29/21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D65283C-06C7-D64E-9349-E4E83A5A2948}"/>
              </a:ext>
            </a:extLst>
          </p:cNvPr>
          <p:cNvSpPr txBox="1"/>
          <p:nvPr/>
        </p:nvSpPr>
        <p:spPr>
          <a:xfrm>
            <a:off x="0" y="4740166"/>
            <a:ext cx="10447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prstClr val="white"/>
                </a:solidFill>
                <a:ea typeface="+mj-ea"/>
                <a:cs typeface="+mj-cs"/>
              </a:rPr>
              <a:t>Sierpinski’s Carpet Simulation</a:t>
            </a:r>
            <a:endParaRPr lang="en-US" dirty="0"/>
          </a:p>
          <a:p>
            <a:pPr algn="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74CA99-5783-7440-B5F9-DB0550EE8561}"/>
              </a:ext>
            </a:extLst>
          </p:cNvPr>
          <p:cNvSpPr txBox="1"/>
          <p:nvPr/>
        </p:nvSpPr>
        <p:spPr>
          <a:xfrm>
            <a:off x="0" y="6054014"/>
            <a:ext cx="10447283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62626"/>
                </a:solidFill>
              </a:rPr>
              <a:t>By: Kavin Vasudevan</a:t>
            </a:r>
          </a:p>
          <a:p>
            <a:endParaRPr lang="en-US" sz="24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E35055-24CC-1445-9BFB-DDC3141F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082" y="94594"/>
            <a:ext cx="4403835" cy="440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28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B8997-9EC9-354E-AFE9-01DF5BB2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6552C-E349-2C42-A382-2874B4AAB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prstClr val="white"/>
                </a:solidFill>
              </a:rPr>
              <a:t>Sierpinski’s Carpet</a:t>
            </a:r>
          </a:p>
          <a:p>
            <a:pPr lvl="1"/>
            <a:r>
              <a:rPr lang="en-US" dirty="0">
                <a:solidFill>
                  <a:prstClr val="white"/>
                </a:solidFill>
              </a:rPr>
              <a:t>A self-similar fractal</a:t>
            </a:r>
          </a:p>
          <a:p>
            <a:pPr lvl="1"/>
            <a:r>
              <a:rPr lang="en-US" dirty="0">
                <a:solidFill>
                  <a:prstClr val="white"/>
                </a:solidFill>
              </a:rPr>
              <a:t>Has Mathematical concepts</a:t>
            </a:r>
            <a:endParaRPr lang="en-US" dirty="0"/>
          </a:p>
          <a:p>
            <a:r>
              <a:rPr lang="en-US" dirty="0"/>
              <a:t>Two Functions:</a:t>
            </a:r>
          </a:p>
          <a:p>
            <a:pPr lvl="1"/>
            <a:r>
              <a:rPr lang="en-US" dirty="0"/>
              <a:t>One that divides a given matrix into 9 parts and removes the center square</a:t>
            </a:r>
          </a:p>
          <a:p>
            <a:pPr lvl="2"/>
            <a:r>
              <a:rPr lang="en-US" dirty="0"/>
              <a:t>Parameters: a matrix, the start and end of the x-coordinates and y-coordinates</a:t>
            </a:r>
          </a:p>
          <a:p>
            <a:pPr lvl="1"/>
            <a:r>
              <a:rPr lang="en-US" dirty="0"/>
              <a:t>One that uses recursion to iterate through the other 8 squares and apply the first function on each square</a:t>
            </a:r>
          </a:p>
          <a:p>
            <a:pPr lvl="2"/>
            <a:r>
              <a:rPr lang="en-US" dirty="0"/>
              <a:t>Parameters: a matrix, the start and end of the x-coordinates and y-coordinates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35D22-9A06-BE45-AAE5-59D3BB646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21811"/>
            <a:ext cx="2984085" cy="2984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203ED4-EF9B-A641-A3F3-F3BEBA248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921811"/>
            <a:ext cx="2984086" cy="298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5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erpinski's Carpet.mp4" descr="Sierpinski's Carpet.mp4">
            <a:hlinkClick r:id="" action="ppaction://media"/>
            <a:extLst>
              <a:ext uri="{FF2B5EF4-FFF2-40B4-BE49-F238E27FC236}">
                <a16:creationId xmlns:a16="http://schemas.microsoft.com/office/drawing/2014/main" id="{1A594333-AB9A-594E-A7A2-A16ECD2732C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2055" y="-338959"/>
            <a:ext cx="10047890" cy="753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8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241</TotalTime>
  <Words>82</Words>
  <Application>Microsoft Macintosh PowerPoint</Application>
  <PresentationFormat>Widescreen</PresentationFormat>
  <Paragraphs>12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Trebuchet MS</vt:lpstr>
      <vt:lpstr>Berlin</vt:lpstr>
      <vt:lpstr>PowerPoint Presentation</vt:lpstr>
      <vt:lpstr>Topic and Methods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Kavin Vasudevan</dc:creator>
  <cp:lastModifiedBy>Kavin Vasudevan</cp:lastModifiedBy>
  <cp:revision>2</cp:revision>
  <dcterms:created xsi:type="dcterms:W3CDTF">2021-11-29T03:09:29Z</dcterms:created>
  <dcterms:modified xsi:type="dcterms:W3CDTF">2021-11-30T05:03:34Z</dcterms:modified>
</cp:coreProperties>
</file>