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44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79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38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07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221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95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23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9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76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62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04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4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11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27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41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6E1B-BA42-41F4-BCE6-A5CE7A9AD6E5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35468C-CB68-4177-B88A-EB942C895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53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7.png"/><Relationship Id="rId4" Type="http://schemas.openxmlformats.org/officeDocument/2006/relationships/video" Target="../media/media2.mp4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482FD-3F21-4808-B249-EB6D39921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09004"/>
            <a:ext cx="7766936" cy="878814"/>
          </a:xfrm>
        </p:spPr>
        <p:txBody>
          <a:bodyPr/>
          <a:lstStyle/>
          <a:p>
            <a:r>
              <a:rPr lang="en-US" altLang="zh-CN" sz="4400" dirty="0">
                <a:latin typeface="Verdana" panose="020B0604030504040204" pitchFamily="34" charset="0"/>
                <a:ea typeface="Verdana" panose="020B0604030504040204" pitchFamily="34" charset="0"/>
              </a:rPr>
              <a:t>Random Level Exploration</a:t>
            </a:r>
            <a:endParaRPr lang="zh-CN" altLang="en-US" sz="4400" dirty="0">
              <a:latin typeface="Verdana" panose="020B060403050404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2C31BA-7667-4E82-AC2C-AA76618E1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276103"/>
            <a:ext cx="7766936" cy="357206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Billy Bao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C03DEA-BD04-4206-93AC-EDC283DB6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765611"/>
            <a:ext cx="7104419" cy="48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7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54C8C-990B-4B87-9CFD-4DBF1D56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Goals &amp; Level Generation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C4CCB3-7CDE-47EC-9079-02400ED17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How does the method of level generation impact player exploration of the level?</a:t>
            </a:r>
          </a:p>
          <a:p>
            <a:pPr lvl="1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Time taken</a:t>
            </a:r>
          </a:p>
          <a:p>
            <a:pPr lvl="1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Percentage of rooms explored</a:t>
            </a:r>
          </a:p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Methods of generation:</a:t>
            </a:r>
          </a:p>
          <a:p>
            <a:pPr lvl="1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Grid (no generation, fully open)</a:t>
            </a:r>
          </a:p>
          <a:p>
            <a:pPr lvl="1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Depth-first tree (only one path between each two rooms)</a:t>
            </a:r>
          </a:p>
          <a:p>
            <a:pPr lvl="1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Random open (typically in-between fully open and fully closed)</a:t>
            </a:r>
          </a:p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Fairness of comparison: place exits at same traversal distances from start</a:t>
            </a:r>
          </a:p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Graphics &amp; Animation: matplotlib</a:t>
            </a:r>
          </a:p>
        </p:txBody>
      </p:sp>
    </p:spTree>
    <p:extLst>
      <p:ext uri="{BB962C8B-B14F-4D97-AF65-F5344CB8AC3E}">
        <p14:creationId xmlns:p14="http://schemas.microsoft.com/office/powerpoint/2010/main" val="291280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E836F-C6D3-4B71-9A84-8D8F5D61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Verdana" panose="020B0604030504040204" pitchFamily="34" charset="0"/>
              </a:rPr>
              <a:t>Level Generation Examples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7AD8CC-2378-4B85-8BE1-150201FB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3" r="28442"/>
          <a:stretch/>
        </p:blipFill>
        <p:spPr>
          <a:xfrm>
            <a:off x="677334" y="1329032"/>
            <a:ext cx="2312519" cy="43891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7AC775-D74F-4EA7-9CC9-C9E760781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6" r="29029"/>
          <a:stretch/>
        </p:blipFill>
        <p:spPr>
          <a:xfrm>
            <a:off x="3820744" y="1329032"/>
            <a:ext cx="2312519" cy="43891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20B4CF-E79D-4E32-9893-B96A711C00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1" r="29059"/>
          <a:stretch/>
        </p:blipFill>
        <p:spPr>
          <a:xfrm>
            <a:off x="6964154" y="1329032"/>
            <a:ext cx="2309848" cy="438912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35BFE91-FA3F-4373-BAA2-0C737190F179}"/>
              </a:ext>
            </a:extLst>
          </p:cNvPr>
          <p:cNvSpPr txBox="1"/>
          <p:nvPr/>
        </p:nvSpPr>
        <p:spPr>
          <a:xfrm>
            <a:off x="677334" y="5352402"/>
            <a:ext cx="2309848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Grid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76D8190-A984-43DD-A5F4-8D4EEB37F193}"/>
              </a:ext>
            </a:extLst>
          </p:cNvPr>
          <p:cNvSpPr txBox="1"/>
          <p:nvPr/>
        </p:nvSpPr>
        <p:spPr>
          <a:xfrm>
            <a:off x="3818073" y="5339789"/>
            <a:ext cx="2309848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Random Open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FFF6B4E-CF81-443E-B7EA-E0342AD39D2B}"/>
              </a:ext>
            </a:extLst>
          </p:cNvPr>
          <p:cNvSpPr txBox="1"/>
          <p:nvPr/>
        </p:nvSpPr>
        <p:spPr>
          <a:xfrm>
            <a:off x="6956141" y="5339789"/>
            <a:ext cx="2309848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Depth First</a:t>
            </a:r>
            <a:endParaRPr lang="zh-CN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15F15-92C5-4D0D-9398-230D497C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Player Model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F8D52C-F8F7-41C0-ACA5-28406D6D4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Random walk “with memory”</a:t>
            </a:r>
          </a:p>
          <a:p>
            <a:pPr lvl="1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Remember paths to visited rooms</a:t>
            </a:r>
          </a:p>
          <a:p>
            <a:pPr lvl="1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Remember unvisited rooms adjacent to visited rooms (“noticed”)</a:t>
            </a:r>
          </a:p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Pick a random noticed room and move to it</a:t>
            </a:r>
          </a:p>
          <a:p>
            <a:pPr lvl="1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Follow remembered paths</a:t>
            </a:r>
          </a:p>
          <a:p>
            <a:pPr lvl="1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Chance of selecting a </a:t>
            </a:r>
            <a:r>
              <a:rPr lang="en-US" altLang="zh-CN">
                <a:latin typeface="Verdana" panose="020B0604030504040204" pitchFamily="34" charset="0"/>
                <a:ea typeface="Verdana" panose="020B0604030504040204" pitchFamily="34" charset="0"/>
              </a:rPr>
              <a:t>room is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inversely proportional to distance</a:t>
            </a:r>
          </a:p>
          <a:p>
            <a:pPr lvl="1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Repeat when we reach that room</a:t>
            </a:r>
            <a:endParaRPr lang="zh-CN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0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pth">
            <a:hlinkClick r:id="" action="ppaction://media"/>
            <a:extLst>
              <a:ext uri="{FF2B5EF4-FFF2-40B4-BE49-F238E27FC236}">
                <a16:creationId xmlns:a16="http://schemas.microsoft.com/office/drawing/2014/main" id="{E51FAB24-0F3B-43E1-8BC9-97383107DFA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31789" r="29126" b="10497"/>
          <a:stretch/>
        </p:blipFill>
        <p:spPr>
          <a:xfrm>
            <a:off x="6739894" y="1192502"/>
            <a:ext cx="2268537" cy="4092104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F64CFA7-A3D5-4920-8F49-FE8BF250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Exploration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pic>
        <p:nvPicPr>
          <p:cNvPr id="5" name="open">
            <a:hlinkClick r:id="" action="ppaction://media"/>
            <a:extLst>
              <a:ext uri="{FF2B5EF4-FFF2-40B4-BE49-F238E27FC236}">
                <a16:creationId xmlns:a16="http://schemas.microsoft.com/office/drawing/2014/main" id="{BFCF1409-5949-4AC4-86F7-1CB59A8C073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30915" r="28632"/>
          <a:stretch/>
        </p:blipFill>
        <p:spPr>
          <a:xfrm>
            <a:off x="3762047" y="1192502"/>
            <a:ext cx="2466000" cy="4572000"/>
          </a:xfrm>
          <a:prstGeom prst="rect">
            <a:avLst/>
          </a:prstGeom>
        </p:spPr>
      </p:pic>
      <p:pic>
        <p:nvPicPr>
          <p:cNvPr id="6" name="grid">
            <a:hlinkClick r:id="" action="ppaction://media"/>
            <a:extLst>
              <a:ext uri="{FF2B5EF4-FFF2-40B4-BE49-F238E27FC236}">
                <a16:creationId xmlns:a16="http://schemas.microsoft.com/office/drawing/2014/main" id="{1CD0A2EE-2C56-4236-A3F9-70830505B9E1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0"/>
          <a:srcRect l="31671" r="28766"/>
          <a:stretch/>
        </p:blipFill>
        <p:spPr>
          <a:xfrm>
            <a:off x="838200" y="1192502"/>
            <a:ext cx="2412000" cy="4572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F99CE48-4961-4A69-8A4D-5E01E9F62F6F}"/>
              </a:ext>
            </a:extLst>
          </p:cNvPr>
          <p:cNvSpPr txBox="1"/>
          <p:nvPr/>
        </p:nvSpPr>
        <p:spPr>
          <a:xfrm>
            <a:off x="889276" y="5339789"/>
            <a:ext cx="2309848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Grid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B2FB85-6C7E-41C5-B2E0-241711815A98}"/>
              </a:ext>
            </a:extLst>
          </p:cNvPr>
          <p:cNvSpPr txBox="1"/>
          <p:nvPr/>
        </p:nvSpPr>
        <p:spPr>
          <a:xfrm>
            <a:off x="3820744" y="5339789"/>
            <a:ext cx="2309848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Random Open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F926E5-7F13-4C8E-B880-3821163FA5F8}"/>
              </a:ext>
            </a:extLst>
          </p:cNvPr>
          <p:cNvSpPr txBox="1"/>
          <p:nvPr/>
        </p:nvSpPr>
        <p:spPr>
          <a:xfrm>
            <a:off x="6719238" y="5339789"/>
            <a:ext cx="2309848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Depth First</a:t>
            </a:r>
            <a:endParaRPr lang="zh-CN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573550-520A-4FFA-AFCE-5A1A7576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Repeated Simulations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BF46C69-8316-4816-8F66-3C15375AE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97" y="1675867"/>
            <a:ext cx="5852172" cy="438913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429041-D7D8-4D47-9CA6-42E0C980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2" y="1675868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35468"/>
      </p:ext>
    </p:extLst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147</Words>
  <Application>Microsoft Office PowerPoint</Application>
  <PresentationFormat>宽屏</PresentationFormat>
  <Paragraphs>29</Paragraphs>
  <Slides>6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Verdana</vt:lpstr>
      <vt:lpstr>Wingdings 3</vt:lpstr>
      <vt:lpstr>平面</vt:lpstr>
      <vt:lpstr>Random Level Exploration</vt:lpstr>
      <vt:lpstr>Goals &amp; Level Generation</vt:lpstr>
      <vt:lpstr>Level Generation Examples</vt:lpstr>
      <vt:lpstr>Player Model</vt:lpstr>
      <vt:lpstr>Exploration</vt:lpstr>
      <vt:lpstr>Repeated Simulations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Billy Bao</dc:creator>
  <cp:lastModifiedBy>Billy Bao</cp:lastModifiedBy>
  <cp:revision>8</cp:revision>
  <dcterms:created xsi:type="dcterms:W3CDTF">2021-12-01T05:10:39Z</dcterms:created>
  <dcterms:modified xsi:type="dcterms:W3CDTF">2021-12-01T07:29:58Z</dcterms:modified>
</cp:coreProperties>
</file>