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2"/>
    <p:restoredTop sz="94635"/>
  </p:normalViewPr>
  <p:slideViewPr>
    <p:cSldViewPr snapToGrid="0" snapToObjects="1">
      <p:cViewPr varScale="1">
        <p:scale>
          <a:sx n="74" d="100"/>
          <a:sy n="74" d="100"/>
        </p:scale>
        <p:origin x="200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E6EF3-B188-6241-AA5B-51263A1EE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B8CE4-B681-F04A-B442-446B5E728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C657B-0F38-A241-8B3C-74B721DF6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6FAA-5A36-2745-9C12-9BCAD367857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400B-2C9D-E14E-B745-4122C234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002C7-2FD3-484B-A363-A05299D09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66015-5D70-454D-8DA0-BF1B1F3AE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41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5FCA5-A98C-7D41-8E1E-4CA8A68CA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E9BEA-989F-DE4B-BE84-7DBFDEB95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CD443-DCED-A347-A2E6-9B5BB887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6FAA-5A36-2745-9C12-9BCAD367857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14485-F394-794B-9755-EFAE9EFB8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BFA31-952A-7247-85BC-7B35191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66015-5D70-454D-8DA0-BF1B1F3AE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BFEDB4-018F-6D4A-99EF-619FA3AC7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18E2C-9987-5446-A99B-BEA8FBD29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328D0-ABD9-B947-ABD8-D860AFA00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6FAA-5A36-2745-9C12-9BCAD367857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3C32A-69DF-4C45-97AB-EC78B3797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F0249-7E23-8543-8618-F74CD851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66015-5D70-454D-8DA0-BF1B1F3AE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9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C081D-7F82-554F-85FD-EE75FBB75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03520-A3CE-2149-97FB-0EA1E05DB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5F0C7-D590-AA4A-9D40-A60C6DC5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6FAA-5A36-2745-9C12-9BCAD367857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1935C-F9FF-164F-BE55-67BF63BA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93CB3-3B48-1844-ACEE-4A1D68B0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66015-5D70-454D-8DA0-BF1B1F3AE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7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EC63D-026B-7C43-A131-19E56F623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DEBF-C210-C44B-827D-51E604D29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7E27D-94AA-AB49-9190-978C51751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6FAA-5A36-2745-9C12-9BCAD367857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C8F6B-6475-E248-9084-728ED4043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2E8EA-816B-BD4F-81AF-B1F1B7932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66015-5D70-454D-8DA0-BF1B1F3AE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9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C942-FA93-374B-90C9-3536C3236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5F30B-81EB-5947-A1CF-B9A9DB776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EB016-9AEA-9E41-BE18-0F90CEF8A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E7EEE-D33C-BB47-9CF8-69E0BE809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6FAA-5A36-2745-9C12-9BCAD367857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688A4E-A480-6A48-BFB8-ACECBA493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DC85D-E0AB-4744-81EB-768A0649E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66015-5D70-454D-8DA0-BF1B1F3AE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86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2BB7D-6A9D-ED41-A2B5-6908B929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6BC51-3AE4-6042-A5FE-44B4C0FC8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5C9C2-10C3-D54B-B73C-88C15231B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EF24A-5BAE-064A-B0E5-26A48B826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08360-1264-4E40-890E-60F190CB41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8AC69-9972-9F47-8360-FEFB2FD8C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6FAA-5A36-2745-9C12-9BCAD367857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6F72CC-2B67-EC43-86CF-76802D39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76B886-C7EE-D04B-9336-2735FFF13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66015-5D70-454D-8DA0-BF1B1F3AE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59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24E00-E571-6445-9219-C37B926D0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D7487-0A49-ED4A-8389-EE05FA6D5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6FAA-5A36-2745-9C12-9BCAD367857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39F6C8-DC2E-554A-9651-DF591210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0A844-CDBE-0641-BB5C-21FB80CD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66015-5D70-454D-8DA0-BF1B1F3AE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43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C1515E-0B23-F64E-8A29-51484C641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6FAA-5A36-2745-9C12-9BCAD367857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53712F-DBF6-384A-A99A-BCA2F6002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C9014-C395-B547-8333-E76CF69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66015-5D70-454D-8DA0-BF1B1F3AE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9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3EE4B-F2A2-5045-AD4E-92BCC7E98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37730-4CD3-8A42-BDF5-086E31CE9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9C094-531D-7A48-8801-203786A13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54C47-8150-0944-BAB8-62E4700B1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6FAA-5A36-2745-9C12-9BCAD367857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A1DE7-3D2F-C14F-A6F9-72D13B42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ABF12-3DB6-7B4B-825F-610E98C00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66015-5D70-454D-8DA0-BF1B1F3AE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53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D4626-21B1-1740-8F3A-6AD7EE340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A932EF-91CF-8B4C-B489-4D05CCC2C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9D6BE-36E4-E242-8B0E-874E34BAD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32CE97-8046-1F43-88FB-0D0A8A1B7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6FAA-5A36-2745-9C12-9BCAD367857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3E126-CA6A-CB41-B7A7-A55FE210A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84DC0-0C3F-B445-977F-C237F1889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66015-5D70-454D-8DA0-BF1B1F3AE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1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A6CC11-5D65-A241-ADE8-636B15DBC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82505-1078-D442-99CD-5789762D2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247A2-63D8-E840-B479-D1965F5DE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A6FAA-5A36-2745-9C12-9BCAD3678572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8FBE8-1751-4443-BBBE-2B10A30AB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4E2DA-46EA-A643-9C35-52771B7AB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66015-5D70-454D-8DA0-BF1B1F3AE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2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9247B-8012-BD4A-A2BA-D717F9FCB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116" y="561095"/>
            <a:ext cx="4699143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Landscape Evolution of the Lake Tahoe Area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F0FAB2-535F-074C-8D03-86248BA19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95" y="3284294"/>
            <a:ext cx="2152552" cy="576687"/>
          </a:xfrm>
        </p:spPr>
        <p:txBody>
          <a:bodyPr/>
          <a:lstStyle/>
          <a:p>
            <a:pPr algn="l"/>
            <a:r>
              <a:rPr lang="en-US" dirty="0"/>
              <a:t>Josie Christon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D35A51-F984-C245-AAB5-A791DDAA2688}"/>
              </a:ext>
            </a:extLst>
          </p:cNvPr>
          <p:cNvCxnSpPr>
            <a:cxnSpLocks/>
          </p:cNvCxnSpPr>
          <p:nvPr/>
        </p:nvCxnSpPr>
        <p:spPr>
          <a:xfrm>
            <a:off x="389195" y="3082917"/>
            <a:ext cx="4452628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A5B679-C3BF-4246-9F5E-92A011CC3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00" y="0"/>
            <a:ext cx="6946900" cy="5626100"/>
          </a:xfrm>
          <a:prstGeom prst="rect">
            <a:avLst/>
          </a:prstGeom>
        </p:spPr>
      </p:pic>
      <p:pic>
        <p:nvPicPr>
          <p:cNvPr id="10" name="Google Shape;63;p14">
            <a:extLst>
              <a:ext uri="{FF2B5EF4-FFF2-40B4-BE49-F238E27FC236}">
                <a16:creationId xmlns:a16="http://schemas.microsoft.com/office/drawing/2014/main" id="{CD88D364-7232-1B40-91DC-60BCDE118B1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3575" y="3860981"/>
            <a:ext cx="3274774" cy="280341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Bent-Up Arrow 21">
            <a:extLst>
              <a:ext uri="{FF2B5EF4-FFF2-40B4-BE49-F238E27FC236}">
                <a16:creationId xmlns:a16="http://schemas.microsoft.com/office/drawing/2014/main" id="{9712614C-9359-AD45-B0EB-0B4781098EED}"/>
              </a:ext>
            </a:extLst>
          </p:cNvPr>
          <p:cNvSpPr/>
          <p:nvPr/>
        </p:nvSpPr>
        <p:spPr>
          <a:xfrm>
            <a:off x="5667631" y="5626100"/>
            <a:ext cx="2636920" cy="731520"/>
          </a:xfrm>
          <a:prstGeom prst="bentUpArrow">
            <a:avLst/>
          </a:prstGeom>
          <a:solidFill>
            <a:srgbClr val="EE74C4"/>
          </a:solidFill>
          <a:ln>
            <a:solidFill>
              <a:srgbClr val="EE74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B8FA1D-3DEB-6B4A-8A71-9FD9446946DB}"/>
              </a:ext>
            </a:extLst>
          </p:cNvPr>
          <p:cNvSpPr txBox="1"/>
          <p:nvPr/>
        </p:nvSpPr>
        <p:spPr>
          <a:xfrm>
            <a:off x="2173575" y="627097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QGIS – USGS</a:t>
            </a:r>
          </a:p>
        </p:txBody>
      </p:sp>
    </p:spTree>
    <p:extLst>
      <p:ext uri="{BB962C8B-B14F-4D97-AF65-F5344CB8AC3E}">
        <p14:creationId xmlns:p14="http://schemas.microsoft.com/office/powerpoint/2010/main" val="1455788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40BCB-614B-9349-9B1C-BAD7BA48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620" y="0"/>
            <a:ext cx="7045379" cy="1798820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Lake Tahoe data with our Landscape Erosion Model to better understand glacial erosion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2DE2B-D10B-0C4D-9446-79F05219F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1547" y="1903750"/>
            <a:ext cx="6930451" cy="4954249"/>
          </a:xfrm>
        </p:spPr>
        <p:txBody>
          <a:bodyPr>
            <a:normAutofit/>
          </a:bodyPr>
          <a:lstStyle/>
          <a:p>
            <a:r>
              <a:rPr lang="en-US" dirty="0"/>
              <a:t>Lake Tahoe is a very geomorphologically interesting area. In this demonstration, I try to model the fast Sierra Nevada Uplift and the past glacial erosion and see how they work together to create the interesting landscape</a:t>
            </a:r>
          </a:p>
          <a:p>
            <a:r>
              <a:rPr lang="en-US" dirty="0"/>
              <a:t>Interesting to see bow the glacial expanses and retreats erode and deposit at different timescales. I wanted to explore how glaciers can be somewhat protective against erosion on shorter timescales, and huge factors of erosion on longer timescale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A337E63-F74F-D14C-8658-83730FAAB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8" r="1891" b="-19"/>
          <a:stretch/>
        </p:blipFill>
        <p:spPr>
          <a:xfrm>
            <a:off x="0" y="0"/>
            <a:ext cx="5021705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9927D3B-2570-F340-920B-F155A3179485}"/>
              </a:ext>
            </a:extLst>
          </p:cNvPr>
          <p:cNvCxnSpPr>
            <a:cxnSpLocks/>
          </p:cNvCxnSpPr>
          <p:nvPr/>
        </p:nvCxnSpPr>
        <p:spPr>
          <a:xfrm>
            <a:off x="5261548" y="1798820"/>
            <a:ext cx="680553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8C90D23-2C37-314E-9035-7766A87E2907}"/>
              </a:ext>
            </a:extLst>
          </p:cNvPr>
          <p:cNvSpPr/>
          <p:nvPr/>
        </p:nvSpPr>
        <p:spPr>
          <a:xfrm>
            <a:off x="929390" y="4916774"/>
            <a:ext cx="1978702" cy="274320"/>
          </a:xfrm>
          <a:prstGeom prst="roundRect">
            <a:avLst/>
          </a:prstGeom>
          <a:noFill/>
          <a:ln w="57150">
            <a:solidFill>
              <a:srgbClr val="EE74C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-Turn Arrow 10">
            <a:extLst>
              <a:ext uri="{FF2B5EF4-FFF2-40B4-BE49-F238E27FC236}">
                <a16:creationId xmlns:a16="http://schemas.microsoft.com/office/drawing/2014/main" id="{00F99271-E68F-9142-8BCB-FC2684E49DA1}"/>
              </a:ext>
            </a:extLst>
          </p:cNvPr>
          <p:cNvSpPr/>
          <p:nvPr/>
        </p:nvSpPr>
        <p:spPr>
          <a:xfrm flipH="1">
            <a:off x="2473374" y="4362138"/>
            <a:ext cx="1364107" cy="828956"/>
          </a:xfrm>
          <a:prstGeom prst="uturnArrow">
            <a:avLst>
              <a:gd name="adj1" fmla="val 11667"/>
              <a:gd name="adj2" fmla="val 25000"/>
              <a:gd name="adj3" fmla="val 20556"/>
              <a:gd name="adj4" fmla="val 43750"/>
              <a:gd name="adj5" fmla="val 7500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78DE15-CD84-F947-A086-0C13736FA430}"/>
              </a:ext>
            </a:extLst>
          </p:cNvPr>
          <p:cNvSpPr txBox="1"/>
          <p:nvPr/>
        </p:nvSpPr>
        <p:spPr>
          <a:xfrm>
            <a:off x="2780674" y="5249369"/>
            <a:ext cx="21136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Data Source: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Compilation of EPS 117 2019 class data, USGS Earth Explorer, and Natural Earth</a:t>
            </a:r>
          </a:p>
        </p:txBody>
      </p:sp>
    </p:spTree>
    <p:extLst>
      <p:ext uri="{BB962C8B-B14F-4D97-AF65-F5344CB8AC3E}">
        <p14:creationId xmlns:p14="http://schemas.microsoft.com/office/powerpoint/2010/main" val="640475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E19FC9E-606A-AE4F-80F2-C4EE961F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26" y="327884"/>
            <a:ext cx="11415348" cy="1325563"/>
          </a:xfrm>
        </p:spPr>
        <p:txBody>
          <a:bodyPr/>
          <a:lstStyle/>
          <a:p>
            <a:pPr algn="ctr"/>
            <a:r>
              <a:rPr lang="en-US" dirty="0"/>
              <a:t>On what timescales do glacial erosional processes operate?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DF7E00-0EAF-8140-A171-16E003EFC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464" y="1653447"/>
            <a:ext cx="5157787" cy="460166"/>
          </a:xfrm>
        </p:spPr>
        <p:txBody>
          <a:bodyPr/>
          <a:lstStyle/>
          <a:p>
            <a:pPr algn="ctr"/>
            <a:r>
              <a:rPr lang="en-US" dirty="0"/>
              <a:t>Short-Term Protection</a:t>
            </a:r>
          </a:p>
        </p:txBody>
      </p:sp>
      <p:pic>
        <p:nvPicPr>
          <p:cNvPr id="12" name="animation1.mp4" descr="animation1.mp4">
            <a:hlinkClick r:id="" action="ppaction://media"/>
            <a:extLst>
              <a:ext uri="{FF2B5EF4-FFF2-40B4-BE49-F238E27FC236}">
                <a16:creationId xmlns:a16="http://schemas.microsoft.com/office/drawing/2014/main" id="{17028F2B-D931-5643-9E75-5F3BE04AEEB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700" y="2113612"/>
            <a:ext cx="5374300" cy="4030291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4DA8DF-2440-924F-AA90-8E9B299E9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4751" y="1653447"/>
            <a:ext cx="5183188" cy="460166"/>
          </a:xfrm>
        </p:spPr>
        <p:txBody>
          <a:bodyPr/>
          <a:lstStyle/>
          <a:p>
            <a:pPr algn="ctr"/>
            <a:r>
              <a:rPr lang="en-US" dirty="0"/>
              <a:t>Long-Term Erosion</a:t>
            </a:r>
          </a:p>
        </p:txBody>
      </p:sp>
      <p:pic>
        <p:nvPicPr>
          <p:cNvPr id="13" name="animation2.mp4" descr="animation2.mp4">
            <a:hlinkClick r:id="" action="ppaction://media"/>
            <a:extLst>
              <a:ext uri="{FF2B5EF4-FFF2-40B4-BE49-F238E27FC236}">
                <a16:creationId xmlns:a16="http://schemas.microsoft.com/office/drawing/2014/main" id="{6DB65CE6-4ADD-D941-AAD2-ABB3BC80B5D0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2113611"/>
            <a:ext cx="5374300" cy="4030292"/>
          </a:xfrm>
        </p:spPr>
      </p:pic>
    </p:spTree>
    <p:extLst>
      <p:ext uri="{BB962C8B-B14F-4D97-AF65-F5344CB8AC3E}">
        <p14:creationId xmlns:p14="http://schemas.microsoft.com/office/powerpoint/2010/main" val="317064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38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135</Words>
  <Application>Microsoft Macintosh PowerPoint</Application>
  <PresentationFormat>Widescreen</PresentationFormat>
  <Paragraphs>11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Landscape Evolution of the Lake Tahoe Area</vt:lpstr>
      <vt:lpstr>Using Lake Tahoe data with our Landscape Erosion Model to better understand glacial erosion</vt:lpstr>
      <vt:lpstr>On what timescales do glacial erosional processes operate?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Josie Christon</dc:creator>
  <cp:lastModifiedBy>Josie Christon</cp:lastModifiedBy>
  <cp:revision>4</cp:revision>
  <dcterms:created xsi:type="dcterms:W3CDTF">2021-11-30T03:34:19Z</dcterms:created>
  <dcterms:modified xsi:type="dcterms:W3CDTF">2021-11-30T23:16:38Z</dcterms:modified>
</cp:coreProperties>
</file>