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69"/>
    <p:restoredTop sz="94614"/>
  </p:normalViewPr>
  <p:slideViewPr>
    <p:cSldViewPr snapToGrid="0" snapToObjects="1">
      <p:cViewPr>
        <p:scale>
          <a:sx n="78" d="100"/>
          <a:sy n="78" d="100"/>
        </p:scale>
        <p:origin x="144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11/30/21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8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8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3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885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2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2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9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1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11/30/21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7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9DB23-75AB-9146-B490-2DF723FB4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9743" y="1104066"/>
            <a:ext cx="3464109" cy="3146318"/>
          </a:xfrm>
        </p:spPr>
        <p:txBody>
          <a:bodyPr anchor="t">
            <a:normAutofit/>
          </a:bodyPr>
          <a:lstStyle/>
          <a:p>
            <a:r>
              <a:rPr lang="en-US" sz="5400" dirty="0"/>
              <a:t>Exoplanet system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047AB-E1D0-2442-87C5-239D78A11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6673" y="4382814"/>
            <a:ext cx="3457177" cy="1403837"/>
          </a:xfrm>
        </p:spPr>
        <p:txBody>
          <a:bodyPr anchor="t">
            <a:normAutofit/>
          </a:bodyPr>
          <a:lstStyle/>
          <a:p>
            <a:r>
              <a:rPr lang="en-US" dirty="0" err="1"/>
              <a:t>Faie</a:t>
            </a:r>
            <a:r>
              <a:rPr lang="en-US" dirty="0"/>
              <a:t> Hernandez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8EB4A-AE27-BF46-A8A0-0C4D29058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3" y="1863049"/>
            <a:ext cx="6329236" cy="3164618"/>
          </a:xfrm>
          <a:prstGeom prst="rect">
            <a:avLst/>
          </a:prstGeom>
        </p:spPr>
      </p:pic>
      <p:cxnSp>
        <p:nvCxnSpPr>
          <p:cNvPr id="34" name="Straight Connector 28">
            <a:extLst>
              <a:ext uri="{FF2B5EF4-FFF2-40B4-BE49-F238E27FC236}">
                <a16:creationId xmlns:a16="http://schemas.microsoft.com/office/drawing/2014/main" id="{0552FC00-E6D3-45AF-BE3D-036814114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2660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9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PPIST-1_simulation_SparkVideo" descr="TRAPPIST-1_simulation_SparkVideo">
            <a:hlinkClick r:id="" action="ppaction://media"/>
            <a:extLst>
              <a:ext uri="{FF2B5EF4-FFF2-40B4-BE49-F238E27FC236}">
                <a16:creationId xmlns:a16="http://schemas.microsoft.com/office/drawing/2014/main" id="{EBC580D2-B045-8B4E-BE0B-4A2B65849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797" y="687541"/>
            <a:ext cx="8110150" cy="5482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1B3FDD-F61D-FE41-9DAA-84FC55C4C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148" y="1014112"/>
            <a:ext cx="31369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5A0F1-48D9-C944-A37B-9AA18B2CD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993" y="3874554"/>
            <a:ext cx="3509210" cy="20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0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</Words>
  <Application>Microsoft Macintosh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Avenir Next LT Pro</vt:lpstr>
      <vt:lpstr>Sitka Banner</vt:lpstr>
      <vt:lpstr>HeadlinesVTI</vt:lpstr>
      <vt:lpstr>Exoplanet system Simulation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 system Simulation</dc:title>
  <dc:creator>Fabiola Hernandez</dc:creator>
  <cp:lastModifiedBy>Fabiola Hernandez</cp:lastModifiedBy>
  <cp:revision>2</cp:revision>
  <dcterms:created xsi:type="dcterms:W3CDTF">2021-11-30T23:51:12Z</dcterms:created>
  <dcterms:modified xsi:type="dcterms:W3CDTF">2021-12-01T00:24:51Z</dcterms:modified>
</cp:coreProperties>
</file>