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1"/>
    <p:restoredTop sz="93040"/>
  </p:normalViewPr>
  <p:slideViewPr>
    <p:cSldViewPr snapToGrid="0" snapToObjects="1">
      <p:cViewPr>
        <p:scale>
          <a:sx n="84" d="100"/>
          <a:sy n="84" d="100"/>
        </p:scale>
        <p:origin x="71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A276-1B9F-694F-8A6A-6BF889CCD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635EB-DD2D-2645-9FE2-23402D715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1B0D9-FC74-764D-BDFF-20A8A51D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0133-82BF-4E47-9E7F-8F5ED941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896B0-9877-E44C-B21D-B04398FD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61AE-AC72-7341-AAA3-00487423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A12D4-439E-484D-8859-D01F4A740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FBFF-2121-CA47-BF4F-37647F72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E6AF8-87AD-D24B-90DF-06994546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AB2D-9438-DA44-97D5-B94162CC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CFC24-FDEA-314D-AED2-C81631E71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1D4AC-7515-4E41-A234-1A5ECA772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6B899-2530-F545-9B9F-D0E2D69D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2A59-85C6-0B4B-85A0-DFE3E7EC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0C96-F408-E64F-9901-111F0A28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787D-001D-A744-9762-8ED05966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283C-50E4-C046-81C2-6D5D1777F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77AC6-8B52-D04D-8132-DEB516F9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CB3-FEF6-4D4E-901D-5B9A3DDF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5D9B0-4C2C-0148-BDE6-FF93AD5A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4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DEBB-E458-5442-982E-8566275C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C84C-0CEA-9349-B657-31E176248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C6F4-CD89-1A4D-94D3-0D5E4386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D49B0-89F2-9646-9894-006727E7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56108-76DE-FD42-9343-7760B590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6E9F-457B-AD47-AE72-BE9A8636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358B-B43F-0C4E-B2F1-11EAE6B8C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B3C0D-DF1B-7240-B417-431510B0D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558EC-F6D5-F24C-B454-C3A30898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F4A18-15A6-D54B-9B01-D88B2B55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8B42B-ABC9-5A4D-B343-81377D03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9F7E-6971-E64B-8DEF-106B804D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01E5E-E26E-4D4A-864E-0CCE0AFB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430F-6367-3D45-B065-C59F8CF18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C9CF4-CF11-F848-89DF-84F1EA1ED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B5586-E1A5-6D41-A062-C58E99017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9500E-77FE-AF4B-B801-8F28423E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6E412-127C-6941-ADC0-940F2233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EE143-7AE5-A64F-ABD3-AA6FFE66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9921-B8B7-364C-AA73-C943EA69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74F48-65ED-6742-9182-02E6643F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A3D83-D368-444B-9A12-2DAB2E08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A671E-CE2E-B44D-97F0-7E770207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D4B53-135C-7045-8B3A-EA730371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052E5-AA10-BD4F-95EA-FD30B520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4648B-0778-964E-8014-70ED2047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9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F174-10B3-8248-B8FC-1057FB78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7ED0-9E54-5849-AF35-8D2D621D7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8CE1F-25A9-1F49-82DC-FF6FB69A4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C7AA4-EE5B-7B42-A8C8-ED224570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05431-2A9B-324E-BF23-F1E50BB0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E5FC8-39E1-D446-A64D-F82CB188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A638E-5AA0-384F-8C8E-0D6410E6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2D8E6-E8F5-5E4F-B433-7569C51FF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B3A9-E91D-5F48-AC88-F1F1640A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90D1B-6685-5847-A64B-3C0AA863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E9DB3-1D95-DD41-A3EF-D3AE5DCF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031D0-D17C-3A4F-ADD4-C326AB62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2A01A-E957-1343-9186-FC257E5F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A6625-A135-0A45-947B-E054F67C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3E584-2F72-2D4A-AC9A-9F24ECD85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699A-F1E6-294C-909D-24A668E41F28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C526-26A8-D340-ABCC-F597FD59B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8723-E55B-1846-B098-6FF7928D1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101C-CA67-C644-8D9B-1A6FE11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3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vidhya/simulating-random-walk-in-python-ed95bfb55210" TargetMode="External"/><Relationship Id="rId2" Type="http://schemas.openxmlformats.org/officeDocument/2006/relationships/hyperlink" Target="https://arxiv.org/pdf/2009.0093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view of platelets in the blood">
            <a:extLst>
              <a:ext uri="{FF2B5EF4-FFF2-40B4-BE49-F238E27FC236}">
                <a16:creationId xmlns:a16="http://schemas.microsoft.com/office/drawing/2014/main" id="{AB45F1AA-5700-4E3B-94B8-598E34306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" r="21995" b="643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9E5B8-ED08-F545-AB8B-2AF9B5B83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Blood Vessel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AEDBD-C794-014F-BD73-AF2A569E1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1900" dirty="0"/>
              <a:t>Jeannette Pham </a:t>
            </a:r>
          </a:p>
          <a:p>
            <a:pPr algn="l"/>
            <a:r>
              <a:rPr lang="en-US" sz="1900" dirty="0"/>
              <a:t>EPS 109</a:t>
            </a:r>
          </a:p>
          <a:p>
            <a:pPr algn="l"/>
            <a:r>
              <a:rPr lang="en-US" sz="1900" dirty="0"/>
              <a:t>Professor </a:t>
            </a:r>
            <a:r>
              <a:rPr lang="en-US" sz="1900" dirty="0" err="1"/>
              <a:t>Militzer</a:t>
            </a:r>
            <a:r>
              <a:rPr lang="en-US" sz="19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5B20F-5BB4-9C44-870F-04A9DCC23294}"/>
              </a:ext>
            </a:extLst>
          </p:cNvPr>
          <p:cNvSpPr txBox="1"/>
          <p:nvPr/>
        </p:nvSpPr>
        <p:spPr>
          <a:xfrm>
            <a:off x="77593" y="3987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CAC61A01-E21A-F54C-A6E4-2DA930EED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59" y="1090190"/>
            <a:ext cx="5401295" cy="2897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715298-B84C-D74F-A4DB-8C298078C106}"/>
              </a:ext>
            </a:extLst>
          </p:cNvPr>
          <p:cNvSpPr txBox="1"/>
          <p:nvPr/>
        </p:nvSpPr>
        <p:spPr>
          <a:xfrm>
            <a:off x="6534032" y="4124574"/>
            <a:ext cx="498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vessels branching during tumor angiogenesis</a:t>
            </a:r>
          </a:p>
        </p:txBody>
      </p:sp>
    </p:spTree>
    <p:extLst>
      <p:ext uri="{BB962C8B-B14F-4D97-AF65-F5344CB8AC3E}">
        <p14:creationId xmlns:p14="http://schemas.microsoft.com/office/powerpoint/2010/main" val="369335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0AA14-6848-7E4B-909E-AEBE94F3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Purpose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61A08-7396-C14F-ACAF-F7AC4C80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1" y="2794037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goal of my project is to show the paths that blood vessels form during angiogenesis in which they are trying to reach a tumor in order to feed it during tumor angiogenesis.</a:t>
            </a:r>
          </a:p>
          <a:p>
            <a:r>
              <a:rPr lang="en-US" sz="1200" dirty="0">
                <a:solidFill>
                  <a:schemeClr val="bg1"/>
                </a:solidFill>
              </a:rPr>
              <a:t>Tumor angiogenesis the process of which new blood vessels form pathways to supply tumors with oxygen and nutrients to sustain it.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The method is used is random walks.</a:t>
            </a:r>
          </a:p>
          <a:p>
            <a:r>
              <a:rPr lang="en-US" sz="1200" dirty="0">
                <a:solidFill>
                  <a:schemeClr val="bg1"/>
                </a:solidFill>
              </a:rPr>
              <a:t>Works cited: </a:t>
            </a:r>
            <a:r>
              <a:rPr lang="en-US" sz="1200" dirty="0">
                <a:solidFill>
                  <a:schemeClr val="bg1"/>
                </a:solidFill>
                <a:hlinkClick r:id="rId2"/>
              </a:rPr>
              <a:t>https://arxiv.org/pdf/2009.00939.pdf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https://medium.com/analytics-vidhya/simulating-random-walk-in-python-ed95bfb55210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DF8964AD-C80A-0640-9248-906161EC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652" y="1977440"/>
            <a:ext cx="6642532" cy="23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8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7CB0CD-D6A4-3F4F-94F3-C80BCB4C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89" y="1487286"/>
            <a:ext cx="4220967" cy="17170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Tumor angiogenesis</a:t>
            </a:r>
          </a:p>
        </p:txBody>
      </p:sp>
      <p:pic>
        <p:nvPicPr>
          <p:cNvPr id="58" name="Picture 57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24566046-ECC4-5F41-9B46-4B65E1DE0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0" t="12544" r="11672" b="7408"/>
          <a:stretch/>
        </p:blipFill>
        <p:spPr>
          <a:xfrm>
            <a:off x="7128289" y="295630"/>
            <a:ext cx="3860981" cy="22167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0FDC3-A8E2-1C45-8BCA-3528B94B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428999"/>
            <a:ext cx="4075054" cy="2741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Each individual blood cell travels through blood vessels within endothelial cell walls to reach the destination of the tumor. </a:t>
            </a:r>
          </a:p>
        </p:txBody>
      </p:sp>
      <p:pic>
        <p:nvPicPr>
          <p:cNvPr id="48" name="Picture 47" descr="A picture containing icon&#10;&#10;Description automatically generated">
            <a:extLst>
              <a:ext uri="{FF2B5EF4-FFF2-40B4-BE49-F238E27FC236}">
                <a16:creationId xmlns:a16="http://schemas.microsoft.com/office/drawing/2014/main" id="{8142612C-6A85-C84C-BA7E-A997BDDCF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555" y="4593010"/>
            <a:ext cx="2743200" cy="1828800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DEDB81BF-4803-0A43-A68F-3D5FF58D6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170" y="2655163"/>
            <a:ext cx="2743200" cy="1828800"/>
          </a:xfrm>
          <a:prstGeom prst="rect">
            <a:avLst/>
          </a:prstGeom>
        </p:spPr>
      </p:pic>
      <p:pic>
        <p:nvPicPr>
          <p:cNvPr id="59" name="Picture 58" descr="A picture containing icon&#10;&#10;Description automatically generated">
            <a:extLst>
              <a:ext uri="{FF2B5EF4-FFF2-40B4-BE49-F238E27FC236}">
                <a16:creationId xmlns:a16="http://schemas.microsoft.com/office/drawing/2014/main" id="{070126A8-EA21-2E4B-AA64-3F5A8479C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502" y="4593010"/>
            <a:ext cx="2743200" cy="1828800"/>
          </a:xfrm>
          <a:prstGeom prst="rect">
            <a:avLst/>
          </a:prstGeom>
        </p:spPr>
      </p:pic>
      <p:pic>
        <p:nvPicPr>
          <p:cNvPr id="63" name="Picture 62" descr="A picture containing shape&#10;&#10;Description automatically generated">
            <a:extLst>
              <a:ext uri="{FF2B5EF4-FFF2-40B4-BE49-F238E27FC236}">
                <a16:creationId xmlns:a16="http://schemas.microsoft.com/office/drawing/2014/main" id="{A1FE7564-E29F-FC4B-9028-8257BBB7C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040" y="266737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9DCDF-2C94-414E-BF7D-06CF8D39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Tumor angiogenesis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9DBF4-DF70-EA4C-BF84-13EDC8FD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network of blood vessels contains several pathways containing billions of blood cells that supply a tumor with nutrients.  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ED2EAF18-703B-114E-8B61-DA544066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429" y="1528834"/>
            <a:ext cx="6154281" cy="41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19970</TotalTime>
  <Words>147</Words>
  <Application>Microsoft Macintosh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Blood Vessel Formation</vt:lpstr>
      <vt:lpstr>Purpose</vt:lpstr>
      <vt:lpstr>Tumor angiogenesis</vt:lpstr>
      <vt:lpstr>Tumor angiogenesis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jeannette pham</dc:creator>
  <cp:lastModifiedBy>jeannette pham</cp:lastModifiedBy>
  <cp:revision>33</cp:revision>
  <dcterms:created xsi:type="dcterms:W3CDTF">2021-11-19T11:22:12Z</dcterms:created>
  <dcterms:modified xsi:type="dcterms:W3CDTF">2021-12-03T08:18:21Z</dcterms:modified>
</cp:coreProperties>
</file>