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italic.fntdata"/><Relationship Id="rId10" Type="http://schemas.openxmlformats.org/officeDocument/2006/relationships/font" Target="fonts/PlayfairDisplay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Oswald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30a55ba3e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30a55ba3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30a55ba3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30a55ba3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9vfB3rExSWrtvh0tqa32lNzmcNHJu-fK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749350"/>
            <a:ext cx="4845300" cy="23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Simulation of Prion Diseases in the Blood-Brain Barrier </a:t>
            </a:r>
            <a:endParaRPr sz="382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Zain Chuadry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750" y="0"/>
            <a:ext cx="3584851" cy="4830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and Methods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Contracting a Prion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Procession of disease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Misfolding contact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Spongifrom syndromes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832400" y="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Skeleton code: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Def prionreplication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Def prpc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For iterations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	Record amount of prions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	For ix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		For iy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		Boundary conditions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		Conditions for movement 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			Conditions for collisions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/>
              <a:t>		</a:t>
            </a:r>
            <a:endParaRPr sz="10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5600"/>
            <a:ext cx="25336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138" y="2847975"/>
            <a:ext cx="34385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pic>
        <p:nvPicPr>
          <p:cNvPr id="75" name="Google Shape;75;p15" title="prion simulation vid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572000" cy="342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950" y="1170125"/>
            <a:ext cx="4114800" cy="2463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