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hire BOtell" userId="a921c103362e5ce8" providerId="LiveId" clId="{D047338E-4487-49A0-B050-1C5B94AC81F0}"/>
    <pc:docChg chg="modSld">
      <pc:chgData name="sapphire BOtell" userId="a921c103362e5ce8" providerId="LiveId" clId="{D047338E-4487-49A0-B050-1C5B94AC81F0}" dt="2021-12-01T20:02:39.027" v="2" actId="20577"/>
      <pc:docMkLst>
        <pc:docMk/>
      </pc:docMkLst>
      <pc:sldChg chg="modSp mod">
        <pc:chgData name="sapphire BOtell" userId="a921c103362e5ce8" providerId="LiveId" clId="{D047338E-4487-49A0-B050-1C5B94AC81F0}" dt="2021-12-01T20:02:39.027" v="2" actId="20577"/>
        <pc:sldMkLst>
          <pc:docMk/>
          <pc:sldMk cId="332727026" sldId="258"/>
        </pc:sldMkLst>
        <pc:spChg chg="mod">
          <ac:chgData name="sapphire BOtell" userId="a921c103362e5ce8" providerId="LiveId" clId="{D047338E-4487-49A0-B050-1C5B94AC81F0}" dt="2021-12-01T20:02:39.027" v="2" actId="20577"/>
          <ac:spMkLst>
            <pc:docMk/>
            <pc:sldMk cId="332727026" sldId="258"/>
            <ac:spMk id="3" creationId="{EF7D4A64-B94D-4B06-B00E-E83DB1F33E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0FA6B-9308-464F-84C3-911B10667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C3AF9-17CF-4039-88E2-A49242012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EA250-1B03-451E-BF21-59EC7DBA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E576C-A96D-490D-9F7F-3E039AB3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D15BE-6637-4111-9C6C-91EEEEC1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7672-FFB3-4567-A28F-855246F4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89DEE-932F-4595-9CDB-DE5D77031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6A4F-5E02-4AF7-A3E9-256F3D14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3A8A1-EB00-474A-BA7E-7916AED0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282BC-22A9-4E75-8106-48920134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8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EA978-5EFE-4686-9713-39637289F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E74B9-192D-41BB-A346-05162988C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AA6B-2F6A-48E3-89B4-D4059CB8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1348E-D43D-41B5-BDCD-9E56981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EB425-3408-4944-A5AE-5A3D8DBA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9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F864-93BC-402D-8295-1BCF56E7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20C4-6DA7-4973-95F0-E71106740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9AD42-AD09-45DD-BD1C-8516AB904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BAF1-8B23-452C-99C9-E3F21B9B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B64BA9-C6E6-45E2-A7A8-B09A007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9FFD-0791-4194-9A93-880662AC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7733-49BE-435D-A79B-85095DAE6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92D13-20C0-49F5-8631-7AB1D83D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20191-235D-4794-9FDE-9710CFDD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0B84F-40FC-4EA1-8766-10CA7012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08DB-655D-424D-968B-A3790B384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C215-7B26-4695-A565-579885F92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096E5-714F-4DAA-9075-AAB51D184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9D3AB-772C-491B-A995-CD680053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077B-4B3D-4400-BB44-A85062D36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AFA62-6BC7-4E92-8C46-24C2C515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2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4FA4-A687-4FE2-BA38-6D79165F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D76C1-963D-4EEC-B323-DF60EE85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3EBAF-FBA7-44E2-81D4-1B8792144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A7385-BF47-4F67-A7B3-E241F8828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C625E-966C-4DB4-8D49-292A3CB97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8BE733-ECA5-4473-83AA-8DCEA6F1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81A-4197-4E37-A71A-08FD30E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C9D3FC-9A0D-4FBD-BB18-56F67E46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9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9703-D34C-4BA0-9CF1-1CA01E96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9BE95-D9FA-49C1-9EA7-379500CF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ABA0-226E-49A9-A87C-6187CAA9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9CF8D-14CF-44F8-8FF5-A45A06CA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7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DCBAFA-AB60-4461-AAA3-E532EA14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35D20-04E9-4FB3-8778-608E33C1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48BF9-136C-4322-A539-73F38B33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AF8-41D2-4422-A69D-A26EE863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23705-F283-4726-9477-77C1BE35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0E93F-BFF4-45C5-8AF5-2AEE4823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7EE44-587B-4BA2-826D-5680F0F1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C69B7-38A9-4D68-AC62-F7756BFC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98E11-CC23-4B61-996F-BD07C405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3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F77C-62C4-48B5-8C27-316EAC4E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E6AAF6-8807-4F9C-98BB-4FD6C7676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2587B-7678-45A5-BB61-67E9DCA02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4CAC6-7016-4652-888F-A3C8BCA1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3E2F8-ADF6-458A-8868-1CC94558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D269B-3F62-4D96-90F4-3353D89A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4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8BE54-E3BB-43D1-8232-FD63E9E9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B7DC0-5CC8-4F07-82CD-538A92B66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20F99-A288-4BAB-A9BD-83740C8B5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0E96-1AB6-4C03-81E4-2A873407829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04CA-59FC-416D-830D-8C49FE536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6F8E1-3254-4935-B1D8-C8F56F445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96F8-16E5-4066-9398-983DB3030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6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alking on a grassy hill&#10;&#10;Description automatically generated with low confidence">
            <a:extLst>
              <a:ext uri="{FF2B5EF4-FFF2-40B4-BE49-F238E27FC236}">
                <a16:creationId xmlns:a16="http://schemas.microsoft.com/office/drawing/2014/main" id="{EF515A03-65BD-4776-81B2-23D1147E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9091" r="3193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14A12-D2AD-4797-A97C-F55F07848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en-US" sz="5400" dirty="0"/>
              <a:t>Erosion of the Appalachian Mountains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F6F3D-14B7-4029-AF89-B5D526369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A presentation by Sapphire Botell</a:t>
            </a:r>
          </a:p>
          <a:p>
            <a:pPr algn="l"/>
            <a:r>
              <a:rPr lang="en-US" sz="2000" dirty="0"/>
              <a:t>EPS 109: </a:t>
            </a:r>
            <a:r>
              <a:rPr lang="en-US" sz="2000" dirty="0">
                <a:effectLst/>
              </a:rPr>
              <a:t>Computer Simulations with </a:t>
            </a:r>
            <a:r>
              <a:rPr lang="en-US" sz="2000" dirty="0" err="1">
                <a:effectLst/>
              </a:rPr>
              <a:t>Jupyter</a:t>
            </a:r>
            <a:r>
              <a:rPr lang="en-US" sz="2000" dirty="0">
                <a:effectLst/>
              </a:rPr>
              <a:t> Notebooks </a:t>
            </a:r>
          </a:p>
          <a:p>
            <a:pPr algn="l"/>
            <a:r>
              <a:rPr lang="en-US" sz="2000" dirty="0"/>
              <a:t>12/1/2021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408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BA00B-6A6E-4705-A720-6611686A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925"/>
            <a:ext cx="10760765" cy="1325563"/>
          </a:xfrm>
        </p:spPr>
        <p:txBody>
          <a:bodyPr anchor="b">
            <a:no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Background of the Appalachian Mountains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D4A64-B94D-4B06-B00E-E83DB1F33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98956"/>
            <a:ext cx="9770633" cy="36160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Appalachian Mountains were created when the ancient continents </a:t>
            </a:r>
            <a:r>
              <a:rPr lang="en-US">
                <a:solidFill>
                  <a:schemeClr val="bg1"/>
                </a:solidFill>
              </a:rPr>
              <a:t>Gondwanaland and Laurasia </a:t>
            </a:r>
            <a:r>
              <a:rPr lang="en-US" dirty="0">
                <a:solidFill>
                  <a:schemeClr val="bg1"/>
                </a:solidFill>
              </a:rPr>
              <a:t>collided to form the super continent Pangea. </a:t>
            </a:r>
          </a:p>
          <a:p>
            <a:r>
              <a:rPr lang="en-US" dirty="0">
                <a:solidFill>
                  <a:schemeClr val="bg1"/>
                </a:solidFill>
              </a:rPr>
              <a:t>This built a mountain range that was much higher than the what we call the present Appalachian Mountains. </a:t>
            </a:r>
          </a:p>
          <a:p>
            <a:r>
              <a:rPr lang="en-US" dirty="0">
                <a:solidFill>
                  <a:schemeClr val="bg1"/>
                </a:solidFill>
              </a:rPr>
              <a:t>Over the following 200 million years, Pangaea broke apart; the modern Atlantic Ocean formed; and erosion wore down the mountains.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8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C9DF6-7AB2-4EEB-A2C2-9EF0E817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3450535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Image Created in Python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189CC566-17B0-4556-9ABC-7E1E23C9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3390965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GMTED2010N30W090 dataset courtesy of the U.S. Geological Survey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24F29C5-58FF-4764-BE13-A4FF1514A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r="6925"/>
          <a:stretch/>
        </p:blipFill>
        <p:spPr>
          <a:xfrm>
            <a:off x="4567030" y="10"/>
            <a:ext cx="76249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0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2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E86A46-5D20-4A09-8370-F81CA50C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136" y="764729"/>
            <a:ext cx="36671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Zoom In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37BA2F-A3AE-4BDE-B012-96335AE1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09" y="3428999"/>
            <a:ext cx="4637847" cy="310100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Area Including Georgia, North Carolina, Tennessee, Virginia , West Virginia and Kentucky </a:t>
            </a:r>
          </a:p>
        </p:txBody>
      </p:sp>
      <p:cxnSp>
        <p:nvCxnSpPr>
          <p:cNvPr id="36" name="Straight Connector 24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Shape&#10;&#10;Description automatically generated with low confidence">
            <a:extLst>
              <a:ext uri="{FF2B5EF4-FFF2-40B4-BE49-F238E27FC236}">
                <a16:creationId xmlns:a16="http://schemas.microsoft.com/office/drawing/2014/main" id="{8FB1DED6-2373-44D9-81C3-72A09D919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76" y="-112262"/>
            <a:ext cx="7082523" cy="708252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4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94578E-0C35-49E6-8942-E640B9AF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Simulation</a:t>
            </a:r>
          </a:p>
        </p:txBody>
      </p:sp>
      <p:pic>
        <p:nvPicPr>
          <p:cNvPr id="4" name="botellbrittanyappdk_bayxYHPc">
            <a:hlinkClick r:id="" action="ppaction://media"/>
            <a:extLst>
              <a:ext uri="{FF2B5EF4-FFF2-40B4-BE49-F238E27FC236}">
                <a16:creationId xmlns:a16="http://schemas.microsoft.com/office/drawing/2014/main" id="{5B9E8D51-24EB-4C7A-9247-72D263D69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828" y="1252330"/>
            <a:ext cx="5940456" cy="445534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E31125-CA83-4368-A442-DFA2C99B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4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The Current highest point in the Appalachians is 2,037 m, at </a:t>
            </a:r>
            <a:r>
              <a:rPr lang="en-US" sz="2400" b="1" dirty="0">
                <a:solidFill>
                  <a:schemeClr val="bg1"/>
                </a:solidFill>
              </a:rPr>
              <a:t>Mount Mitchell's summit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5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09C51-5DFE-4188-A7C7-5DCA122D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788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Citations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63788" y="2026340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C14A-3CFD-4FC6-BCE2-9F8D3B862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93" y="2213530"/>
            <a:ext cx="10608370" cy="371157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“Appalachian Mountains.” </a:t>
            </a:r>
            <a:r>
              <a:rPr lang="en-US" sz="2400" i="1" dirty="0">
                <a:solidFill>
                  <a:schemeClr val="bg1"/>
                </a:solidFill>
              </a:rPr>
              <a:t>NASA</a:t>
            </a:r>
            <a:r>
              <a:rPr lang="en-US" sz="2400" dirty="0">
                <a:solidFill>
                  <a:schemeClr val="bg1"/>
                </a:solidFill>
              </a:rPr>
              <a:t>, NASA, https://earthobservatory.nasa.gov/images/80088/appalachian-mountains. </a:t>
            </a:r>
            <a:endParaRPr lang="en-US" sz="2400" i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GMTED2010N30W090 dataset courtesy of the U.S. Geological Survey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169</Words>
  <Application>Microsoft Office PowerPoint</Application>
  <PresentationFormat>Widescreen</PresentationFormat>
  <Paragraphs>17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Erosion of the Appalachian Mountains</vt:lpstr>
      <vt:lpstr>Background of the Appalachian Mountains </vt:lpstr>
      <vt:lpstr>Image Created in Python</vt:lpstr>
      <vt:lpstr>Zoom In</vt:lpstr>
      <vt:lpstr>Simulation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of the Appalachian Mountains</dc:title>
  <dc:creator>Sapphire Botell</dc:creator>
  <cp:lastModifiedBy>sapphire BOtell</cp:lastModifiedBy>
  <cp:revision>1</cp:revision>
  <dcterms:created xsi:type="dcterms:W3CDTF">2021-12-01T15:02:37Z</dcterms:created>
  <dcterms:modified xsi:type="dcterms:W3CDTF">2021-12-01T20:02:49Z</dcterms:modified>
</cp:coreProperties>
</file>