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454-3416-4C9A-BC1E-F8B40B538ADC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47D9-863A-4FAA-ADAD-84BD419D08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610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454-3416-4C9A-BC1E-F8B40B538ADC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47D9-863A-4FAA-ADAD-84BD419D08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341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454-3416-4C9A-BC1E-F8B40B538ADC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47D9-863A-4FAA-ADAD-84BD419D08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816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454-3416-4C9A-BC1E-F8B40B538ADC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47D9-863A-4FAA-ADAD-84BD419D08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97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454-3416-4C9A-BC1E-F8B40B538ADC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47D9-863A-4FAA-ADAD-84BD419D08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741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454-3416-4C9A-BC1E-F8B40B538ADC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47D9-863A-4FAA-ADAD-84BD419D08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629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454-3416-4C9A-BC1E-F8B40B538ADC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47D9-863A-4FAA-ADAD-84BD419D08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91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454-3416-4C9A-BC1E-F8B40B538ADC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47D9-863A-4FAA-ADAD-84BD419D08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243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454-3416-4C9A-BC1E-F8B40B538ADC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47D9-863A-4FAA-ADAD-84BD419D08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244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454-3416-4C9A-BC1E-F8B40B538ADC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47D9-863A-4FAA-ADAD-84BD419D08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172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23454-3416-4C9A-BC1E-F8B40B538ADC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47D9-863A-4FAA-ADAD-84BD419D08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870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223454-3416-4C9A-BC1E-F8B40B538ADC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7DE47D9-863A-4FAA-ADAD-84BD419D08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716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6C7A97A-A7DE-4DFB-8542-1E4BF24C7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E111DB0-3D73-4D20-9D57-CEF5A0D86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0BB9A2-4ED7-466E-A587-C23CA2564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1298448"/>
            <a:ext cx="3685070" cy="3255264"/>
          </a:xfrm>
        </p:spPr>
        <p:txBody>
          <a:bodyPr>
            <a:normAutofit/>
          </a:bodyPr>
          <a:lstStyle/>
          <a:p>
            <a:r>
              <a:rPr lang="en-US" dirty="0"/>
              <a:t>Monte Carlo Hurricanes</a:t>
            </a:r>
            <a:endParaRPr lang="hu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FBDE7-1FEA-4734-8D50-A8349EB44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4670246"/>
            <a:ext cx="3685070" cy="914400"/>
          </a:xfrm>
        </p:spPr>
        <p:txBody>
          <a:bodyPr>
            <a:normAutofit/>
          </a:bodyPr>
          <a:lstStyle/>
          <a:p>
            <a:r>
              <a:rPr lang="en-US" dirty="0"/>
              <a:t>Aron Delevic</a:t>
            </a:r>
            <a:endParaRPr lang="hu-HU" dirty="0"/>
          </a:p>
        </p:txBody>
      </p:sp>
      <p:pic>
        <p:nvPicPr>
          <p:cNvPr id="1028" name="Picture 4" descr="Forecasters warn Hurricane Humberto could cause rip currents off U.S. coast  | PBS NewsHour">
            <a:extLst>
              <a:ext uri="{FF2B5EF4-FFF2-40B4-BE49-F238E27FC236}">
                <a16:creationId xmlns:a16="http://schemas.microsoft.com/office/drawing/2014/main" id="{B0BFB035-056C-42AD-9928-005A0B1688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74" b="2"/>
          <a:stretch/>
        </p:blipFill>
        <p:spPr bwMode="auto">
          <a:xfrm>
            <a:off x="5120640" y="759599"/>
            <a:ext cx="6367271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27ADCA0-A066-4B16-8E1F-3C2483947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331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05C01-EC75-4AE8-9F5B-233E5C82F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06E33-2D00-4258-A4AF-4913E89E4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 Hurricane alley: area of warm waters in the Atlantic ocean conducive to system formation</a:t>
            </a:r>
          </a:p>
          <a:p>
            <a:r>
              <a:rPr lang="en-US" sz="2400" dirty="0"/>
              <a:t>Factors for formation: thunderstorm cells, low wind shear, warm water, prior weather event</a:t>
            </a:r>
          </a:p>
          <a:p>
            <a:r>
              <a:rPr lang="en-US" sz="2400" dirty="0"/>
              <a:t>Goal: Simulate the travel path of hurricanes in the southeast US and Caribbean theatre using Monte Carlo methods</a:t>
            </a:r>
          </a:p>
          <a:p>
            <a:r>
              <a:rPr lang="en-US" sz="2400" b="1" dirty="0"/>
              <a:t>Monte Carlo Method</a:t>
            </a:r>
            <a:r>
              <a:rPr lang="en-US" sz="2400" dirty="0"/>
              <a:t>: use random inputs to create a system model and predict the probability of outcomes to produce probable events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2788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E80B8-C431-4DB9-AB27-8F301B9AD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</a:t>
            </a:r>
            <a:endParaRPr lang="hu-H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B046DCA-B71A-4C81-8DBA-64BB99E6DF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344" y="1417779"/>
            <a:ext cx="1981118" cy="28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3200FD1-D2FA-46FD-A4A1-E8EE9FD98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392" y="2693074"/>
            <a:ext cx="1848070" cy="33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2750F64B-F3F5-4825-ACF3-D3801DAE7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176" y="3421147"/>
            <a:ext cx="2084286" cy="34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6E5A6A3C-6E40-45E6-ADB3-8ABA5BE47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691" y="4154635"/>
            <a:ext cx="2034771" cy="28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8564EA61-2E4E-4D1E-9B64-31A6136D3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247" y="4824271"/>
            <a:ext cx="2261215" cy="44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9EA000-BDBD-4ED3-AE30-67625F12D2E2}"/>
              </a:ext>
            </a:extLst>
          </p:cNvPr>
          <p:cNvSpPr txBox="1"/>
          <p:nvPr/>
        </p:nvSpPr>
        <p:spPr>
          <a:xfrm>
            <a:off x="3565863" y="698875"/>
            <a:ext cx="5425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Simulate each proposed, randomly generated move:</a:t>
            </a:r>
            <a:endParaRPr lang="hu-HU" b="1" dirty="0">
              <a:solidFill>
                <a:srgbClr val="00B0F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1CAA4E-2686-437B-AD15-B64EDB3D2E04}"/>
              </a:ext>
            </a:extLst>
          </p:cNvPr>
          <p:cNvSpPr txBox="1"/>
          <p:nvPr/>
        </p:nvSpPr>
        <p:spPr>
          <a:xfrm>
            <a:off x="7926618" y="1329105"/>
            <a:ext cx="238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Resulting distribution</a:t>
            </a:r>
            <a:endParaRPr lang="hu-HU" b="1" dirty="0">
              <a:solidFill>
                <a:srgbClr val="00B0F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220DAF-E1E2-495A-93E7-EA246E7513CA}"/>
              </a:ext>
            </a:extLst>
          </p:cNvPr>
          <p:cNvSpPr txBox="1"/>
          <p:nvPr/>
        </p:nvSpPr>
        <p:spPr>
          <a:xfrm>
            <a:off x="7926618" y="2095863"/>
            <a:ext cx="238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New proposed move</a:t>
            </a:r>
            <a:endParaRPr lang="hu-HU" b="1" dirty="0">
              <a:solidFill>
                <a:srgbClr val="00B0F0"/>
              </a:solidFill>
            </a:endParaRPr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92A2F29D-AE6E-46AD-8AE4-DE8F7747E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361" y="2190042"/>
            <a:ext cx="367665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41607C8-942E-4DCE-98C8-087EF6408067}"/>
              </a:ext>
            </a:extLst>
          </p:cNvPr>
          <p:cNvSpPr txBox="1"/>
          <p:nvPr/>
        </p:nvSpPr>
        <p:spPr>
          <a:xfrm>
            <a:off x="7926618" y="2748792"/>
            <a:ext cx="238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Prob old move</a:t>
            </a:r>
            <a:endParaRPr lang="hu-HU" b="1" dirty="0">
              <a:solidFill>
                <a:srgbClr val="00B0F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0B7391-BC17-45B5-B4A2-DC832B85CB64}"/>
              </a:ext>
            </a:extLst>
          </p:cNvPr>
          <p:cNvSpPr txBox="1"/>
          <p:nvPr/>
        </p:nvSpPr>
        <p:spPr>
          <a:xfrm>
            <a:off x="7926618" y="3413198"/>
            <a:ext cx="238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Prob proposed move</a:t>
            </a:r>
            <a:endParaRPr lang="hu-HU" b="1" dirty="0">
              <a:solidFill>
                <a:srgbClr val="00B0F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F14006-3FE3-49AB-96A5-4AD3A0F6C806}"/>
              </a:ext>
            </a:extLst>
          </p:cNvPr>
          <p:cNvSpPr txBox="1"/>
          <p:nvPr/>
        </p:nvSpPr>
        <p:spPr>
          <a:xfrm>
            <a:off x="7926618" y="4065961"/>
            <a:ext cx="2389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Acceptance prob</a:t>
            </a:r>
            <a:endParaRPr lang="hu-HU" b="1" dirty="0">
              <a:solidFill>
                <a:srgbClr val="00B0F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8184DE-6249-471C-934D-F320A066C7E3}"/>
              </a:ext>
            </a:extLst>
          </p:cNvPr>
          <p:cNvSpPr txBox="1"/>
          <p:nvPr/>
        </p:nvSpPr>
        <p:spPr>
          <a:xfrm>
            <a:off x="7926618" y="4831243"/>
            <a:ext cx="257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Potential at new location</a:t>
            </a:r>
            <a:endParaRPr lang="hu-HU" b="1" dirty="0">
              <a:solidFill>
                <a:srgbClr val="00B0F0"/>
              </a:solidFill>
            </a:endParaRPr>
          </a:p>
        </p:txBody>
      </p:sp>
      <p:pic>
        <p:nvPicPr>
          <p:cNvPr id="2062" name="Picture 14">
            <a:extLst>
              <a:ext uri="{FF2B5EF4-FFF2-40B4-BE49-F238E27FC236}">
                <a16:creationId xmlns:a16="http://schemas.microsoft.com/office/drawing/2014/main" id="{16C31251-F5DC-492B-87F0-73C71B5A7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765" y="5571378"/>
            <a:ext cx="3515611" cy="28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>
            <a:extLst>
              <a:ext uri="{FF2B5EF4-FFF2-40B4-BE49-F238E27FC236}">
                <a16:creationId xmlns:a16="http://schemas.microsoft.com/office/drawing/2014/main" id="{E7FDDF42-1606-41A8-AF85-08CD6AB67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176" y="6092000"/>
            <a:ext cx="4722791" cy="28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67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6C7A97A-A7DE-4DFB-8542-1E4BF24C7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111DB0-3D73-4D20-9D57-CEF5A0D86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DAEDC2-82C5-4A57-8B46-9C499FC2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298448"/>
            <a:ext cx="368507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/>
              <a:t>Diagram</a:t>
            </a:r>
          </a:p>
        </p:txBody>
      </p:sp>
      <p:pic>
        <p:nvPicPr>
          <p:cNvPr id="5" name="Content Placeholder 4" descr="Diagram, schematic&#10;&#10;Description automatically generated">
            <a:extLst>
              <a:ext uri="{FF2B5EF4-FFF2-40B4-BE49-F238E27FC236}">
                <a16:creationId xmlns:a16="http://schemas.microsoft.com/office/drawing/2014/main" id="{E61BEE5A-F888-4C54-8D10-6F06B051E5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9" r="-1" b="1250"/>
          <a:stretch/>
        </p:blipFill>
        <p:spPr>
          <a:xfrm>
            <a:off x="5120640" y="759599"/>
            <a:ext cx="6367271" cy="533065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27ADCA0-A066-4B16-8E1F-3C2483947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265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AEDC2-82C5-4A57-8B46-9C499FC2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Animation</a:t>
            </a:r>
            <a:endParaRPr lang="hu-HU" dirty="0"/>
          </a:p>
        </p:txBody>
      </p:sp>
      <p:pic>
        <p:nvPicPr>
          <p:cNvPr id="6" name="animation2">
            <a:hlinkClick r:id="" action="ppaction://media"/>
            <a:extLst>
              <a:ext uri="{FF2B5EF4-FFF2-40B4-BE49-F238E27FC236}">
                <a16:creationId xmlns:a16="http://schemas.microsoft.com/office/drawing/2014/main" id="{C90E4E26-FF6C-4D83-B7EE-956A1A60948A}"/>
              </a:ext>
            </a:extLst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11625" y="863600"/>
            <a:ext cx="6827838" cy="5121275"/>
          </a:xfrm>
        </p:spPr>
      </p:pic>
    </p:spTree>
    <p:extLst>
      <p:ext uri="{BB962C8B-B14F-4D97-AF65-F5344CB8AC3E}">
        <p14:creationId xmlns:p14="http://schemas.microsoft.com/office/powerpoint/2010/main" val="51376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68</TotalTime>
  <Words>108</Words>
  <Application>Microsoft Office PowerPoint</Application>
  <PresentationFormat>Widescreen</PresentationFormat>
  <Paragraphs>17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Monte Carlo Hurricanes</vt:lpstr>
      <vt:lpstr>Background</vt:lpstr>
      <vt:lpstr>Principles</vt:lpstr>
      <vt:lpstr>Diagram</vt:lpstr>
      <vt:lpstr>Animation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Hurricanes</dc:title>
  <dc:creator>Aron Delevic</dc:creator>
  <cp:lastModifiedBy>Aron Delevic</cp:lastModifiedBy>
  <cp:revision>3</cp:revision>
  <dcterms:created xsi:type="dcterms:W3CDTF">2021-12-01T20:01:27Z</dcterms:created>
  <dcterms:modified xsi:type="dcterms:W3CDTF">2021-12-02T01:49:45Z</dcterms:modified>
</cp:coreProperties>
</file>