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51aa48e4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51aa48e4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51aa48e4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51aa48e4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51aa48e4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51aa48e4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system wide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1aa48e4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51aa48e4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system narrow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5142013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5142013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Gliese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142013f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142013f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UxpQbzsRi52Nq8D0UnfZ-C7Pfxza387V/view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HizYdeEvjh3dy89hFAo0ST4oKq-5rrdP/view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86x752eXTxz7JRz37197cUdtCpv8kjQZ/view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u3YYOau6bz226g5n3XacNwDLLMgw6aR6/view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5ObYkUxI27Kx4kktirQoJ6xJL06f_nZX/view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896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9 + 4 Body Problem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10825" y="1156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Basiq Shah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425" y="2012975"/>
            <a:ext cx="38100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57500" y="2014563"/>
            <a:ext cx="4816627" cy="2759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0"/>
            <a:ext cx="696861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850" y="3054450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 title="collis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 title="Solar_System_wid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 title="Solar_System_narrow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 title="glies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 title="collision attempt mov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