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6"/>
  </p:normalViewPr>
  <p:slideViewPr>
    <p:cSldViewPr snapToGrid="0" snapToObjects="1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11/30/21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11/30/21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4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11/30/21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3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11/30/21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3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11/30/21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9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11/30/21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5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11/30/21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11/30/21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11/30/21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2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6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11/30/21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8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11/30/21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6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24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86580-60B7-3E43-B4D3-4562703AC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119" y="810623"/>
            <a:ext cx="4894428" cy="3570162"/>
          </a:xfrm>
        </p:spPr>
        <p:txBody>
          <a:bodyPr anchor="b">
            <a:normAutofit/>
          </a:bodyPr>
          <a:lstStyle/>
          <a:p>
            <a:pPr algn="l"/>
            <a:r>
              <a:rPr lang="en-US" sz="3300" b="1" dirty="0"/>
              <a:t>Identifying Fault Lines from California Earthquake Patterns</a:t>
            </a:r>
            <a:endParaRPr lang="en-US" sz="3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7E191C-B98B-E84B-BE1B-53F09F390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119" y="4547167"/>
            <a:ext cx="4894428" cy="128848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Sierra Dean, 3033700297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2EBBF56-923D-48A7-9F8F-86E33CFA3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81655" y="673020"/>
            <a:ext cx="4833902" cy="5683329"/>
            <a:chOff x="1674895" y="1345036"/>
            <a:chExt cx="5428610" cy="42109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6D5794E-BC9E-4A8A-BB29-9A32C8F26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16175AF-13E0-4D14-8638-11BBE8359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4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7D752CEA-CA02-3348-B3B1-C59C2C610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37" t="76" r="10410"/>
          <a:stretch/>
        </p:blipFill>
        <p:spPr>
          <a:xfrm>
            <a:off x="6550385" y="810623"/>
            <a:ext cx="4536578" cy="5205486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67882DD-56E8-460E-99D5-86E71982D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Graphic 212">
            <a:extLst>
              <a:ext uri="{FF2B5EF4-FFF2-40B4-BE49-F238E27FC236}">
                <a16:creationId xmlns:a16="http://schemas.microsoft.com/office/drawing/2014/main" id="{EB8560A9-B281-46EB-A304-1E4A5A00D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9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0E9B1DB-5C91-41C9-8C0D-C2CD3D570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542" y="1264801"/>
            <a:ext cx="4892216" cy="4511751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2224B8-FCE1-4A12-84A7-B674B2B9E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542" y="1264801"/>
            <a:ext cx="4892216" cy="451175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1E366A2-885B-4E10-A479-4A650E4C6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1173124"/>
            <a:ext cx="4892216" cy="451175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C3748-00EF-D541-B350-A7FCBCF6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27" y="2087689"/>
            <a:ext cx="4114571" cy="109540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Goal 1: Locate the San Andreas Fault Line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95177-99D5-4048-8009-933930B24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452" y="3183096"/>
            <a:ext cx="4862723" cy="269764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Locate all 4+ magnitude Earthquakes in California from 1970 – present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Methods: </a:t>
            </a:r>
            <a:r>
              <a:rPr lang="en-US" sz="1400" dirty="0" err="1"/>
              <a:t>Cartopy</a:t>
            </a:r>
            <a:r>
              <a:rPr lang="en-US" sz="1400" dirty="0"/>
              <a:t> for plotting and Earthquake DB for earthquake data, parsing via GPS coordinates to best fit California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Calculate line of best fit through all earthquakes to determine approximate plate boundary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Methods: </a:t>
            </a:r>
            <a:r>
              <a:rPr lang="en-US" sz="1400" dirty="0" err="1"/>
              <a:t>Numpy</a:t>
            </a:r>
            <a:r>
              <a:rPr lang="en-US" sz="1400" dirty="0"/>
              <a:t> </a:t>
            </a:r>
            <a:r>
              <a:rPr lang="en-US" sz="1400" dirty="0" err="1"/>
              <a:t>ployfit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FD080669-1AE6-884D-8130-67FD93D73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35" t="4473" r="14578" b="3685"/>
          <a:stretch/>
        </p:blipFill>
        <p:spPr>
          <a:xfrm>
            <a:off x="6372134" y="655671"/>
            <a:ext cx="4580895" cy="522506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sx="1000" sy="1000" algn="tl" rotWithShape="0">
              <a:srgbClr val="000000"/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7776CC2-1928-0A4D-9302-1DDBE524C5F6}"/>
              </a:ext>
            </a:extLst>
          </p:cNvPr>
          <p:cNvSpPr txBox="1"/>
          <p:nvPr/>
        </p:nvSpPr>
        <p:spPr>
          <a:xfrm>
            <a:off x="6372134" y="5833175"/>
            <a:ext cx="405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1: All California Earthquakes 1970 - Present</a:t>
            </a:r>
          </a:p>
        </p:txBody>
      </p:sp>
    </p:spTree>
    <p:extLst>
      <p:ext uri="{BB962C8B-B14F-4D97-AF65-F5344CB8AC3E}">
        <p14:creationId xmlns:p14="http://schemas.microsoft.com/office/powerpoint/2010/main" val="222909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E442-EC2D-F341-80F8-C865F064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1 Results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77AD0-B905-B745-84E0-773FAA0FD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700" y="1825625"/>
            <a:ext cx="46101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Important assumptions: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There is only 1 fault line in California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800" dirty="0"/>
              <a:t>Nope! There are many!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All earthquakes are caused (in some form) by a plate shift / are related to the fault line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800" dirty="0"/>
              <a:t>Nope! Earthquakes can occur for other reasons!</a:t>
            </a:r>
          </a:p>
          <a:p>
            <a:pPr marL="0" indent="0">
              <a:buNone/>
            </a:pPr>
            <a:r>
              <a:rPr lang="en-US" sz="2000" dirty="0"/>
              <a:t>Notes:</a:t>
            </a:r>
          </a:p>
          <a:p>
            <a:pPr marL="457200" indent="-457200">
              <a:buAutoNum type="arabicPeriod"/>
            </a:pPr>
            <a:r>
              <a:rPr lang="en-US" sz="2000" dirty="0"/>
              <a:t>Skewed due to northern earthquakes pulling away from coast from other faults</a:t>
            </a:r>
          </a:p>
          <a:p>
            <a:pPr marL="457200" indent="-457200">
              <a:buAutoNum type="arabicPeriod"/>
            </a:pPr>
            <a:r>
              <a:rPr lang="en-US" sz="2000" dirty="0"/>
              <a:t>Chose polynomial of degree 2 to attempt to account for the curved nature, actual fault line contains much more variation than 2-degrees can provide </a:t>
            </a:r>
          </a:p>
          <a:p>
            <a:pPr marL="0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9089B6-CF62-804B-8241-54CC2DB79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71" r="9278"/>
          <a:stretch/>
        </p:blipFill>
        <p:spPr>
          <a:xfrm>
            <a:off x="1142999" y="1383813"/>
            <a:ext cx="4443412" cy="52814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1FCB54A-B409-D649-8775-723A88916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94" r="5082" b="23094"/>
          <a:stretch/>
        </p:blipFill>
        <p:spPr>
          <a:xfrm>
            <a:off x="3184794" y="1354444"/>
            <a:ext cx="2401617" cy="6724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74AE8E-F582-5747-BAF1-89180C2B1573}"/>
              </a:ext>
            </a:extLst>
          </p:cNvPr>
          <p:cNvSpPr txBox="1"/>
          <p:nvPr/>
        </p:nvSpPr>
        <p:spPr>
          <a:xfrm>
            <a:off x="1142999" y="6357485"/>
            <a:ext cx="373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2: San Andreas Fault Versus Found Fault</a:t>
            </a:r>
          </a:p>
        </p:txBody>
      </p:sp>
    </p:spTree>
    <p:extLst>
      <p:ext uri="{BB962C8B-B14F-4D97-AF65-F5344CB8AC3E}">
        <p14:creationId xmlns:p14="http://schemas.microsoft.com/office/powerpoint/2010/main" val="332416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D6A94-69B3-6147-BB0C-1AC864873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944172"/>
            <a:ext cx="4030132" cy="32153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Goal 2: Show the spread of earthquakes on the San Andreas fault</a:t>
            </a:r>
            <a:br>
              <a:rPr lang="en-US" b="1" dirty="0"/>
            </a:b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1034" y="5750136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D2B0437-E044-6F43-8918-A155BF2BD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82" r="33519" b="15652"/>
          <a:stretch/>
        </p:blipFill>
        <p:spPr>
          <a:xfrm>
            <a:off x="5802007" y="2344689"/>
            <a:ext cx="3734134" cy="4513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2D3DF-F24A-DC42-8BE7-93E317953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319" y="330300"/>
            <a:ext cx="5594725" cy="29268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From the calculated plate boundary, for each earthquake, determine whether the earthquake is within 10 km</a:t>
            </a:r>
          </a:p>
          <a:p>
            <a:pPr lvl="1"/>
            <a:r>
              <a:rPr lang="en-US" dirty="0"/>
              <a:t>Methods: haversine formula from earthquake lab to account for earth distance, calculating closest point on  fault line to earthquake (projection)</a:t>
            </a:r>
          </a:p>
          <a:p>
            <a:r>
              <a:rPr lang="en-US" dirty="0"/>
              <a:t>Split the earthquake data by year, such that all earthquakes for one year are separated</a:t>
            </a:r>
          </a:p>
          <a:p>
            <a:pPr lvl="1"/>
            <a:r>
              <a:rPr lang="en-US" dirty="0"/>
              <a:t>Methods: recording of plot </a:t>
            </a:r>
            <a:r>
              <a:rPr lang="en-US" dirty="0" err="1"/>
              <a:t>FFMpegWriter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885B9-68AE-314B-9C04-9DCC9C70F496}"/>
              </a:ext>
            </a:extLst>
          </p:cNvPr>
          <p:cNvSpPr txBox="1"/>
          <p:nvPr/>
        </p:nvSpPr>
        <p:spPr>
          <a:xfrm>
            <a:off x="6080256" y="6219825"/>
            <a:ext cx="432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3: Projection onto Fault Line from known Earthquake to find Distance from Fault</a:t>
            </a:r>
          </a:p>
        </p:txBody>
      </p:sp>
    </p:spTree>
    <p:extLst>
      <p:ext uri="{BB962C8B-B14F-4D97-AF65-F5344CB8AC3E}">
        <p14:creationId xmlns:p14="http://schemas.microsoft.com/office/powerpoint/2010/main" val="382590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77454" y="3965691"/>
            <a:ext cx="3014546" cy="28923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2B987A8-3C5A-4495-85A2-B7BBC3EAC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77454" y="3965691"/>
            <a:ext cx="3014546" cy="28923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6453" y="857546"/>
            <a:ext cx="6964685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32CDD2-9715-425B-9CCC-CF8CE92BE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6453" y="857546"/>
            <a:ext cx="6964685" cy="5402463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"/>
            <a:ext cx="3799266" cy="401991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B013C47-A4B4-4108-87AF-82C5CD7DF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"/>
            <a:ext cx="3799266" cy="401991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3658" y="727769"/>
            <a:ext cx="6964685" cy="54024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final_project" descr="final_project">
            <a:hlinkClick r:id="" action="ppaction://media"/>
            <a:extLst>
              <a:ext uri="{FF2B5EF4-FFF2-40B4-BE49-F238E27FC236}">
                <a16:creationId xmlns:a16="http://schemas.microsoft.com/office/drawing/2014/main" id="{5EDBFCD7-DC1B-4040-B4CD-95E5B6898D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8766" t="10519" r="26567" b="13876"/>
          <a:stretch/>
        </p:blipFill>
        <p:spPr>
          <a:xfrm>
            <a:off x="3799268" y="1463235"/>
            <a:ext cx="4122150" cy="4651524"/>
          </a:xfrm>
          <a:prstGeom prst="rect">
            <a:avLst/>
          </a:prstGeom>
        </p:spPr>
      </p:pic>
      <p:sp>
        <p:nvSpPr>
          <p:cNvPr id="33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0971" y="136525"/>
            <a:ext cx="1035526" cy="103552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5" name="Graphic 212">
            <a:extLst>
              <a:ext uri="{FF2B5EF4-FFF2-40B4-BE49-F238E27FC236}">
                <a16:creationId xmlns:a16="http://schemas.microsoft.com/office/drawing/2014/main" id="{BC8E4194-D60D-466F-B2E4-E0A0C145F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0971" y="136525"/>
            <a:ext cx="1035526" cy="103552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DC07C-8A5B-A84C-ADA2-FC12D455F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691" y="-93034"/>
            <a:ext cx="6418471" cy="17114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kern="1200" cap="all" spc="1500" baseline="0" dirty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rPr>
              <a:t>Final</a:t>
            </a:r>
            <a:br>
              <a:rPr lang="en-US" sz="6000" b="1" kern="1200" cap="all" spc="1500" baseline="0" dirty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rPr>
            </a:br>
            <a:r>
              <a:rPr lang="en-US" sz="6000" b="1" kern="1200" cap="all" spc="1500" baseline="0" dirty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rPr>
              <a:t>Animation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1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1751" y="578316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899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{5A3FF47F-9731-4C40-82F9-0849A8A9D31E}tf16401378</Template>
  <TotalTime>1490</TotalTime>
  <Words>274</Words>
  <Application>Microsoft Macintosh PowerPoint</Application>
  <PresentationFormat>Widescreen</PresentationFormat>
  <Paragraphs>26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Source Sans Pro</vt:lpstr>
      <vt:lpstr>FunkyShapesVTI</vt:lpstr>
      <vt:lpstr>Identifying Fault Lines from California Earthquake Patterns</vt:lpstr>
      <vt:lpstr>Goal 1: Locate the San Andreas Fault Line </vt:lpstr>
      <vt:lpstr>Goal 1 Results and Discussion</vt:lpstr>
      <vt:lpstr>Goal 2: Show the spread of earthquakes on the San Andreas fault </vt:lpstr>
      <vt:lpstr>Final Animation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Fault Lines from California Earthquake Patterns</dc:title>
  <dc:creator>Sierra Dean</dc:creator>
  <cp:lastModifiedBy>Sierra Dean</cp:lastModifiedBy>
  <cp:revision>1</cp:revision>
  <dcterms:created xsi:type="dcterms:W3CDTF">2021-11-30T08:31:39Z</dcterms:created>
  <dcterms:modified xsi:type="dcterms:W3CDTF">2021-12-01T09:22:14Z</dcterms:modified>
</cp:coreProperties>
</file>