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9938" autoAdjust="0"/>
  </p:normalViewPr>
  <p:slideViewPr>
    <p:cSldViewPr snapToGrid="0">
      <p:cViewPr varScale="1">
        <p:scale>
          <a:sx n="124" d="100"/>
          <a:sy n="124" d="100"/>
        </p:scale>
        <p:origin x="11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EC38F-9075-4DB9-890D-5AA862FEBE0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2A331-C282-4F71-98E2-FBD31D60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3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2A331-C282-4F71-98E2-FBD31D6031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B489-396B-47C4-8077-C4A810829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3A627-5AC2-412D-A7EB-5F355328B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33797-3EB6-496C-8550-84BC41FB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42E30-2054-4906-B7D1-0EB7D102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ECD4-7699-4459-9BDA-F1FA6A0E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B06E-C373-479D-9B40-B89C2B8C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63B87-E22B-46E5-B073-EC7138215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6E78-E1E5-4B30-A767-A4D0FD98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CEB4F-8F21-4FA7-B1C3-B54DA154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D9DF0-74A1-405A-B8EB-A8AD1034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A3EAE-65B3-4CB2-A374-A21460A7C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58503-46B5-4412-8E12-DCD173616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740E6-D555-4C9F-BFB7-6C1DABD9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1A249-B534-43D8-B4C3-091BE3BA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670AA-6A65-4B6D-98DE-C172F9FE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3431-271D-4701-8407-76590754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BD17-5990-4C82-BAAE-AF0789FE0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581B-F4AD-4CEE-8684-01022F30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8EEC2-C29F-4D9A-92C7-658B16E2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23C6B-648A-43E1-B239-903D3DAC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DB00-72F6-4BC8-9A78-11DC0B33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831DA-552D-4240-A58F-F7E55B691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2F44-9A83-4CB8-B1CF-A8A125FC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DA8FE-0223-4160-89FA-9C265B84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936C6-2407-48B3-A8D2-35F5A721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D7BD-3DE5-4F3B-B8C2-8D8D2E5C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EBF4-EC64-4441-865F-30869D6D3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3A34D-829A-49DD-B353-BD6C8257F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2902F-7EDC-441F-880A-7B193C78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3D020-BD01-4A28-B5EB-B384151E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4EDE8-6287-48DA-AC96-586B2E01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E3E0-A747-4A2B-B5B2-6F8F4CB1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D4F87-117B-4C28-AB42-0529F0F5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C928C-A1A8-425A-8DBD-6DEB09AB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C6066-41B2-40A2-A984-7C429CE13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3940E-47F8-4436-9A90-C7FCA197D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12FA3-D2AB-4E88-98D0-8B09C94F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DEC6B8-367F-4932-AA47-27FD0342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8761E-EAD7-47AD-AA29-D0AF7F9C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A4F1-F036-4080-AA01-1B200FBD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94E93-FB2E-444D-852A-3A17E557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43083-B428-46E3-9848-D20DB797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A1B5A-6BEF-4548-BEE1-D6136F7B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89838-A42F-40F4-8C97-10459E37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3243D-2109-4980-8A7C-A81375EC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62A56-6AD5-4156-B982-B16C037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D1BB-D8C7-40D7-A033-143F24F6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CFDC-C315-492B-9B35-BA0DA99F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3E92B-A076-4666-8486-314558E8F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5F102-4FF3-4AEA-8065-58A3EDC0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650A4-9171-44F3-A20E-552F5274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4A383-E74E-4B42-86C2-7ACED03D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546A-F852-472B-823C-B8C3D961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CD92B-DD3B-4DDE-B8D7-2DA61D593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5C212-6410-413A-A8B2-50824AF06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6EFFC-B490-4CEF-9894-403831C2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682C5-95F2-48E4-B5A8-219CEDA2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3869F-1A7A-4AFD-A67F-5DEE36F5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5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DDA57-F453-4B7D-83E2-0962559F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196C6-2836-4E2E-874D-48A24BEE9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F1F6-2224-4FB7-8059-7FA2D2EE8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AE4B-A524-40AE-A6DB-CC1E78DECDF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1E542-5C0B-491C-B741-0B63BD10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D21A0-538E-4399-B3AC-6E38962C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D058-3611-4B42-B6E1-8141192B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DBB5-D596-40D9-B43C-39267FA3A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16349" y="589987"/>
            <a:ext cx="9144000" cy="2387600"/>
          </a:xfrm>
        </p:spPr>
        <p:txBody>
          <a:bodyPr/>
          <a:lstStyle/>
          <a:p>
            <a:r>
              <a:rPr lang="en-US" dirty="0">
                <a:latin typeface="Showcard Gothic" panose="04020904020102020604" pitchFamily="82" charset="0"/>
              </a:rPr>
              <a:t>Sticky Spider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9F0A8-EEC0-4B30-B4C2-C92FBC8E3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16349" y="3555740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orte" panose="03060902040502070203" pitchFamily="66" charset="0"/>
              </a:rPr>
              <a:t>By John Cho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681683A-8158-4057-A62B-56E15FBD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3109" y="-915335"/>
            <a:ext cx="8167116" cy="8167116"/>
          </a:xfrm>
          <a:prstGeom prst="rect">
            <a:avLst/>
          </a:prstGeom>
        </p:spPr>
      </p:pic>
      <p:pic>
        <p:nvPicPr>
          <p:cNvPr id="6" name="Picture 5" descr="A spider in a web&#10;&#10;Description automatically generated with medium confidence">
            <a:extLst>
              <a:ext uri="{FF2B5EF4-FFF2-40B4-BE49-F238E27FC236}">
                <a16:creationId xmlns:a16="http://schemas.microsoft.com/office/drawing/2014/main" id="{9D241476-969F-4295-AB2E-F973D833E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r="8434" b="1614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pider in a web&#10;&#10;Description automatically generated with medium confidence">
            <a:extLst>
              <a:ext uri="{FF2B5EF4-FFF2-40B4-BE49-F238E27FC236}">
                <a16:creationId xmlns:a16="http://schemas.microsoft.com/office/drawing/2014/main" id="{E30160D2-F989-46BC-951F-939D9FF779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r="8434" b="1614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9C4F36-B0CC-4849-A5A4-3D53FB17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6E41-5114-4A01-B35A-B54D937CE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600" y="2084825"/>
            <a:ext cx="11556000" cy="4351338"/>
          </a:xfrm>
        </p:spPr>
        <p:txBody>
          <a:bodyPr/>
          <a:lstStyle/>
          <a:p>
            <a:r>
              <a:rPr lang="en-US" dirty="0"/>
              <a:t>Modeling the </a:t>
            </a:r>
            <a:r>
              <a:rPr lang="en-US" u="sng" dirty="0"/>
              <a:t>dispersion patterns </a:t>
            </a:r>
            <a:r>
              <a:rPr lang="en-US" dirty="0"/>
              <a:t>of the Agelenopsis Aperta, </a:t>
            </a:r>
          </a:p>
          <a:p>
            <a:pPr marL="0" indent="0">
              <a:buNone/>
            </a:pPr>
            <a:r>
              <a:rPr lang="en-US" dirty="0"/>
              <a:t>   a sheet-web weaving spider over time.</a:t>
            </a:r>
          </a:p>
          <a:p>
            <a:r>
              <a:rPr lang="en-US" b="1" u="sng" dirty="0"/>
              <a:t>Desirable Habitats:</a:t>
            </a:r>
            <a:r>
              <a:rPr lang="en-US" dirty="0"/>
              <a:t> grassland, flowering shrubs, litter, feces.</a:t>
            </a:r>
          </a:p>
          <a:p>
            <a:r>
              <a:rPr lang="en-US" b="1" u="sng" dirty="0"/>
              <a:t>Limited Websites:</a:t>
            </a:r>
            <a:r>
              <a:rPr lang="en-US" dirty="0"/>
              <a:t> the resident spider must protect its territorial fitness level, often engaging in aggressive behavior.</a:t>
            </a:r>
          </a:p>
          <a:p>
            <a:r>
              <a:rPr lang="en-US" b="1" u="sng" dirty="0"/>
              <a:t>Variables: </a:t>
            </a:r>
            <a:r>
              <a:rPr lang="en-US" dirty="0"/>
              <a:t>desirable habitat proximity &amp; proximity to resident spiders.</a:t>
            </a:r>
          </a:p>
          <a:p>
            <a:r>
              <a:rPr lang="en-US" b="1" u="sng" dirty="0"/>
              <a:t>Simulation Method: </a:t>
            </a:r>
            <a:r>
              <a:rPr lang="en-US" dirty="0"/>
              <a:t>Random walks over time within an environment over a random spider distribution.</a:t>
            </a:r>
            <a:endParaRPr lang="en-US" b="1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B1ED90-4227-4D0C-82A3-73B85FC38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999" y="288001"/>
            <a:ext cx="2564572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890012E8-2A0F-4808-81BE-B5DDE8456C63}"/>
              </a:ext>
            </a:extLst>
          </p:cNvPr>
          <p:cNvSpPr/>
          <p:nvPr/>
        </p:nvSpPr>
        <p:spPr>
          <a:xfrm>
            <a:off x="9467999" y="1791298"/>
            <a:ext cx="1484042" cy="604440"/>
          </a:xfrm>
          <a:prstGeom prst="bentUpArrow">
            <a:avLst>
              <a:gd name="adj1" fmla="val 10642"/>
              <a:gd name="adj2" fmla="val 25000"/>
              <a:gd name="adj3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nimation" descr="Chart, scatter chart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ECFDD89C-3269-47CD-B1A8-CC0943F91E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6433" y="742950"/>
            <a:ext cx="5372100" cy="537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nimation2" descr="Chart, scatter chart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A5BA3678-7FCF-4751-9FE9-8A5A620F354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466" y="742950"/>
            <a:ext cx="5372099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83</Words>
  <Application>Microsoft Office PowerPoint</Application>
  <PresentationFormat>Widescreen</PresentationFormat>
  <Paragraphs>11</Paragraphs>
  <Slides>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Forte</vt:lpstr>
      <vt:lpstr>Showcard Gothic</vt:lpstr>
      <vt:lpstr>Office Theme</vt:lpstr>
      <vt:lpstr>Sticky Spider Behavior</vt:lpstr>
      <vt:lpstr>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Sticky Spider Behavior</dc:title>
  <dc:creator>John Cho</dc:creator>
  <cp:lastModifiedBy>John Cho</cp:lastModifiedBy>
  <cp:revision>7</cp:revision>
  <dcterms:created xsi:type="dcterms:W3CDTF">2021-12-02T13:16:38Z</dcterms:created>
  <dcterms:modified xsi:type="dcterms:W3CDTF">2021-12-02T13:51:39Z</dcterms:modified>
</cp:coreProperties>
</file>