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Overpass" pitchFamily="2" charset="77"/>
      <p:regular r:id="rId9"/>
      <p:bold r:id="rId10"/>
      <p:italic r:id="rId11"/>
      <p:boldItalic r:id="rId12"/>
    </p:embeddedFont>
    <p:embeddedFont>
      <p:font typeface="Overpass Black" pitchFamily="2" charset="77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Condensed Light" panose="020F0302020204030204" pitchFamily="34" charset="0"/>
      <p:regular r:id="rId20"/>
      <p:italic r:id="rId21"/>
    </p:embeddedFont>
    <p:embeddedFont>
      <p:font typeface="Rubik" pitchFamily="2" charset="-79"/>
      <p:regular r:id="rId22"/>
      <p:bold r:id="rId23"/>
      <p:italic r:id="rId24"/>
      <p:boldItalic r:id="rId25"/>
    </p:embeddedFont>
    <p:embeddedFont>
      <p:font typeface="Rubik Black" pitchFamily="2" charset="-79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 snapToGrid="0" snapToObjects="1">
      <p:cViewPr varScale="1">
        <p:scale>
          <a:sx n="137" d="100"/>
          <a:sy n="137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03b2fe1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a03b2fe1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841d7bf59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841d7bf59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841d7bf597_1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841d7bf597_1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Upper limits of annual incomes for each fifth and lower limit of income for top 5 percent of all households from 1967 to last year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cfb538a5f8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cfb538a5f8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Upper limits of annual incomes for each fifth and lower limit of income for top 5 percent of all households from 1967 to last year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cfb538a5f8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cfb538a5f8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Upper limits of annual incomes for each fifth and lower limit of income for top 5 percent of all households from 1967 to last year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841d7bf597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841d7bf597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16500" y="2655200"/>
            <a:ext cx="4645500" cy="13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25822" y="4090600"/>
            <a:ext cx="3812400" cy="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491519" y="-434710"/>
            <a:ext cx="3370993" cy="3912150"/>
            <a:chOff x="-1491519" y="2460890"/>
            <a:chExt cx="3370993" cy="3912150"/>
          </a:xfrm>
        </p:grpSpPr>
        <p:grpSp>
          <p:nvGrpSpPr>
            <p:cNvPr id="12" name="Google Shape;12;p2"/>
            <p:cNvGrpSpPr/>
            <p:nvPr/>
          </p:nvGrpSpPr>
          <p:grpSpPr>
            <a:xfrm rot="-2700000">
              <a:off x="-1236311" y="4077080"/>
              <a:ext cx="3167166" cy="299397"/>
              <a:chOff x="-304800" y="4182975"/>
              <a:chExt cx="3167197" cy="2994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5;p2"/>
            <p:cNvGrpSpPr/>
            <p:nvPr/>
          </p:nvGrpSpPr>
          <p:grpSpPr>
            <a:xfrm rot="-2700000">
              <a:off x="-1849486" y="4077080"/>
              <a:ext cx="3167166" cy="299397"/>
              <a:chOff x="-304800" y="4182975"/>
              <a:chExt cx="3167197" cy="299400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Google Shape;18;p2"/>
            <p:cNvSpPr/>
            <p:nvPr/>
          </p:nvSpPr>
          <p:spPr>
            <a:xfrm rot="-2700000">
              <a:off x="-540907" y="2968275"/>
              <a:ext cx="1559170" cy="29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rot="-2700000">
              <a:off x="-929724" y="4997727"/>
              <a:ext cx="3167166" cy="299397"/>
              <a:chOff x="-304800" y="4182975"/>
              <a:chExt cx="3167197" cy="29940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 rot="-2700000">
              <a:off x="-1542899" y="4997727"/>
              <a:ext cx="3167166" cy="299397"/>
              <a:chOff x="-304800" y="4182975"/>
              <a:chExt cx="3167197" cy="29940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>
            <a:spLocks noGrp="1"/>
          </p:cNvSpPr>
          <p:nvPr>
            <p:ph type="title" hasCustomPrompt="1"/>
          </p:nvPr>
        </p:nvSpPr>
        <p:spPr>
          <a:xfrm>
            <a:off x="2613825" y="1106125"/>
            <a:ext cx="33042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42" name="Google Shape;142;p11"/>
          <p:cNvGrpSpPr/>
          <p:nvPr/>
        </p:nvGrpSpPr>
        <p:grpSpPr>
          <a:xfrm>
            <a:off x="7633122" y="1542425"/>
            <a:ext cx="3064406" cy="3371877"/>
            <a:chOff x="7709322" y="1333607"/>
            <a:chExt cx="3064406" cy="3371877"/>
          </a:xfrm>
        </p:grpSpPr>
        <p:grpSp>
          <p:nvGrpSpPr>
            <p:cNvPr id="143" name="Google Shape;143;p11"/>
            <p:cNvGrpSpPr/>
            <p:nvPr/>
          </p:nvGrpSpPr>
          <p:grpSpPr>
            <a:xfrm rot="8100000">
              <a:off x="7657942" y="2409523"/>
              <a:ext cx="3167166" cy="299397"/>
              <a:chOff x="-304800" y="4182975"/>
              <a:chExt cx="3167197" cy="299400"/>
            </a:xfrm>
          </p:grpSpPr>
          <p:sp>
            <p:nvSpPr>
              <p:cNvPr id="144" name="Google Shape;144;p11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" name="Google Shape;146;p11"/>
            <p:cNvGrpSpPr/>
            <p:nvPr/>
          </p:nvGrpSpPr>
          <p:grpSpPr>
            <a:xfrm rot="8100000">
              <a:off x="7351354" y="3330170"/>
              <a:ext cx="3167166" cy="299397"/>
              <a:chOff x="-304800" y="4182975"/>
              <a:chExt cx="3167197" cy="299400"/>
            </a:xfrm>
          </p:grpSpPr>
          <p:sp>
            <p:nvSpPr>
              <p:cNvPr id="147" name="Google Shape;147;p11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" name="Google Shape;149;p11"/>
            <p:cNvGrpSpPr/>
            <p:nvPr/>
          </p:nvGrpSpPr>
          <p:grpSpPr>
            <a:xfrm rot="8100000">
              <a:off x="7964529" y="3330170"/>
              <a:ext cx="3167166" cy="299397"/>
              <a:chOff x="-304800" y="4182975"/>
              <a:chExt cx="3167197" cy="299400"/>
            </a:xfrm>
          </p:grpSpPr>
          <p:sp>
            <p:nvSpPr>
              <p:cNvPr id="150" name="Google Shape;150;p11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Google Shape;152;p11"/>
          <p:cNvSpPr txBox="1">
            <a:spLocks noGrp="1"/>
          </p:cNvSpPr>
          <p:nvPr>
            <p:ph type="subTitle" idx="1"/>
          </p:nvPr>
        </p:nvSpPr>
        <p:spPr>
          <a:xfrm>
            <a:off x="2708200" y="2904950"/>
            <a:ext cx="311550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-1491519" y="105563"/>
            <a:ext cx="3064406" cy="2451231"/>
            <a:chOff x="-1491519" y="3001163"/>
            <a:chExt cx="3064406" cy="2451231"/>
          </a:xfrm>
        </p:grpSpPr>
        <p:grpSp>
          <p:nvGrpSpPr>
            <p:cNvPr id="154" name="Google Shape;154;p11"/>
            <p:cNvGrpSpPr/>
            <p:nvPr/>
          </p:nvGrpSpPr>
          <p:grpSpPr>
            <a:xfrm rot="-2700000">
              <a:off x="-1236311" y="4077080"/>
              <a:ext cx="3167166" cy="299397"/>
              <a:chOff x="-304800" y="4182975"/>
              <a:chExt cx="3167197" cy="299400"/>
            </a:xfrm>
          </p:grpSpPr>
          <p:sp>
            <p:nvSpPr>
              <p:cNvPr id="155" name="Google Shape;155;p11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11"/>
            <p:cNvGrpSpPr/>
            <p:nvPr/>
          </p:nvGrpSpPr>
          <p:grpSpPr>
            <a:xfrm rot="-2700000">
              <a:off x="-1849486" y="4077080"/>
              <a:ext cx="3167166" cy="299397"/>
              <a:chOff x="-304800" y="4182975"/>
              <a:chExt cx="3167197" cy="299400"/>
            </a:xfrm>
          </p:grpSpPr>
          <p:sp>
            <p:nvSpPr>
              <p:cNvPr id="158" name="Google Shape;158;p11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1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>
            <a:spLocks noGrp="1"/>
          </p:cNvSpPr>
          <p:nvPr>
            <p:ph type="subTitle" idx="1"/>
          </p:nvPr>
        </p:nvSpPr>
        <p:spPr>
          <a:xfrm>
            <a:off x="6298796" y="3714346"/>
            <a:ext cx="2176800" cy="4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2"/>
          </p:nvPr>
        </p:nvSpPr>
        <p:spPr>
          <a:xfrm>
            <a:off x="3524184" y="3714346"/>
            <a:ext cx="2176800" cy="4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3"/>
          </p:nvPr>
        </p:nvSpPr>
        <p:spPr>
          <a:xfrm>
            <a:off x="797825" y="3714346"/>
            <a:ext cx="2176800" cy="4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4"/>
          </p:nvPr>
        </p:nvSpPr>
        <p:spPr>
          <a:xfrm>
            <a:off x="3524177" y="1965375"/>
            <a:ext cx="2176800" cy="4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5"/>
          </p:nvPr>
        </p:nvSpPr>
        <p:spPr>
          <a:xfrm>
            <a:off x="797825" y="1965375"/>
            <a:ext cx="2176800" cy="4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hasCustomPrompt="1"/>
          </p:nvPr>
        </p:nvSpPr>
        <p:spPr>
          <a:xfrm>
            <a:off x="6402943" y="3161443"/>
            <a:ext cx="552900" cy="55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6"/>
          </p:nvPr>
        </p:nvSpPr>
        <p:spPr>
          <a:xfrm>
            <a:off x="6298789" y="4115229"/>
            <a:ext cx="2176800" cy="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7" hasCustomPrompt="1"/>
          </p:nvPr>
        </p:nvSpPr>
        <p:spPr>
          <a:xfrm>
            <a:off x="3628335" y="3161443"/>
            <a:ext cx="552900" cy="55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8"/>
          </p:nvPr>
        </p:nvSpPr>
        <p:spPr>
          <a:xfrm>
            <a:off x="3524182" y="4115229"/>
            <a:ext cx="2176800" cy="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9" hasCustomPrompt="1"/>
          </p:nvPr>
        </p:nvSpPr>
        <p:spPr>
          <a:xfrm>
            <a:off x="911299" y="3161443"/>
            <a:ext cx="552900" cy="55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3"/>
          </p:nvPr>
        </p:nvSpPr>
        <p:spPr>
          <a:xfrm>
            <a:off x="797828" y="4115229"/>
            <a:ext cx="2176800" cy="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4" hasCustomPrompt="1"/>
          </p:nvPr>
        </p:nvSpPr>
        <p:spPr>
          <a:xfrm>
            <a:off x="3628335" y="1412450"/>
            <a:ext cx="552900" cy="55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5"/>
          </p:nvPr>
        </p:nvSpPr>
        <p:spPr>
          <a:xfrm>
            <a:off x="3524182" y="2366236"/>
            <a:ext cx="2176800" cy="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16" hasCustomPrompt="1"/>
          </p:nvPr>
        </p:nvSpPr>
        <p:spPr>
          <a:xfrm>
            <a:off x="911299" y="1412450"/>
            <a:ext cx="552900" cy="55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17"/>
          </p:nvPr>
        </p:nvSpPr>
        <p:spPr>
          <a:xfrm>
            <a:off x="797828" y="2366236"/>
            <a:ext cx="2176800" cy="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77" name="Google Shape;177;p13"/>
          <p:cNvGrpSpPr/>
          <p:nvPr/>
        </p:nvGrpSpPr>
        <p:grpSpPr>
          <a:xfrm>
            <a:off x="6949919" y="-1142700"/>
            <a:ext cx="3370993" cy="3371877"/>
            <a:chOff x="6949919" y="-1142700"/>
            <a:chExt cx="3370993" cy="3371877"/>
          </a:xfrm>
        </p:grpSpPr>
        <p:grpSp>
          <p:nvGrpSpPr>
            <p:cNvPr id="178" name="Google Shape;178;p13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179" name="Google Shape;179;p13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3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181;p13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182" name="Google Shape;182;p13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3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" name="Google Shape;184;p13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 rot="8100000">
              <a:off x="8691136" y="1254041"/>
              <a:ext cx="1226123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" name="Google Shape;186;p13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187" name="Google Shape;187;p13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3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9" name="Google Shape;189;p13"/>
          <p:cNvGrpSpPr/>
          <p:nvPr/>
        </p:nvGrpSpPr>
        <p:grpSpPr>
          <a:xfrm>
            <a:off x="-4274" y="572458"/>
            <a:ext cx="1253474" cy="328534"/>
            <a:chOff x="-8549" y="582500"/>
            <a:chExt cx="1253474" cy="328534"/>
          </a:xfrm>
        </p:grpSpPr>
        <p:sp>
          <p:nvSpPr>
            <p:cNvPr id="190" name="Google Shape;190;p13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13"/>
          <p:cNvSpPr txBox="1">
            <a:spLocks noGrp="1"/>
          </p:cNvSpPr>
          <p:nvPr>
            <p:ph type="title" idx="18"/>
          </p:nvPr>
        </p:nvSpPr>
        <p:spPr>
          <a:xfrm>
            <a:off x="1244928" y="522375"/>
            <a:ext cx="62007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2">
    <p:bg>
      <p:bgPr>
        <a:solidFill>
          <a:schemeClr val="lt2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4"/>
          <p:cNvGrpSpPr/>
          <p:nvPr/>
        </p:nvGrpSpPr>
        <p:grpSpPr>
          <a:xfrm rot="8100000">
            <a:off x="6591951" y="-66783"/>
            <a:ext cx="3167166" cy="299397"/>
            <a:chOff x="-304800" y="4182975"/>
            <a:chExt cx="3167197" cy="299400"/>
          </a:xfrm>
        </p:grpSpPr>
        <p:sp>
          <p:nvSpPr>
            <p:cNvPr id="195" name="Google Shape;195;p14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14"/>
          <p:cNvGrpSpPr/>
          <p:nvPr/>
        </p:nvGrpSpPr>
        <p:grpSpPr>
          <a:xfrm rot="8100000">
            <a:off x="7205126" y="-66783"/>
            <a:ext cx="3167166" cy="299397"/>
            <a:chOff x="-304800" y="4182975"/>
            <a:chExt cx="3167197" cy="299400"/>
          </a:xfrm>
        </p:grpSpPr>
        <p:sp>
          <p:nvSpPr>
            <p:cNvPr id="198" name="Google Shape;198;p14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14"/>
          <p:cNvSpPr txBox="1">
            <a:spLocks noGrp="1"/>
          </p:cNvSpPr>
          <p:nvPr>
            <p:ph type="subTitle" idx="1"/>
          </p:nvPr>
        </p:nvSpPr>
        <p:spPr>
          <a:xfrm>
            <a:off x="821525" y="2879050"/>
            <a:ext cx="1903500" cy="4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 Black"/>
              <a:buNone/>
              <a:defRPr sz="1800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2"/>
          </p:nvPr>
        </p:nvSpPr>
        <p:spPr>
          <a:xfrm>
            <a:off x="821531" y="3316181"/>
            <a:ext cx="19035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3"/>
          </p:nvPr>
        </p:nvSpPr>
        <p:spPr>
          <a:xfrm>
            <a:off x="3522167" y="2879050"/>
            <a:ext cx="1903500" cy="4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 Black"/>
              <a:buNone/>
              <a:defRPr sz="1800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4"/>
          </p:nvPr>
        </p:nvSpPr>
        <p:spPr>
          <a:xfrm>
            <a:off x="3522174" y="3316181"/>
            <a:ext cx="19035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5"/>
          </p:nvPr>
        </p:nvSpPr>
        <p:spPr>
          <a:xfrm>
            <a:off x="6222826" y="2879050"/>
            <a:ext cx="1903500" cy="4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verpass Black"/>
              <a:buNone/>
              <a:defRPr sz="1800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6"/>
          </p:nvPr>
        </p:nvSpPr>
        <p:spPr>
          <a:xfrm>
            <a:off x="6222833" y="3316181"/>
            <a:ext cx="19035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title"/>
          </p:nvPr>
        </p:nvSpPr>
        <p:spPr>
          <a:xfrm>
            <a:off x="1244928" y="522375"/>
            <a:ext cx="62007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07" name="Google Shape;207;p14"/>
          <p:cNvGrpSpPr/>
          <p:nvPr/>
        </p:nvGrpSpPr>
        <p:grpSpPr>
          <a:xfrm>
            <a:off x="-4274" y="572458"/>
            <a:ext cx="1253474" cy="328534"/>
            <a:chOff x="-8549" y="582500"/>
            <a:chExt cx="1253474" cy="328534"/>
          </a:xfrm>
        </p:grpSpPr>
        <p:sp>
          <p:nvSpPr>
            <p:cNvPr id="208" name="Google Shape;208;p14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/>
          <p:nvPr/>
        </p:nvSpPr>
        <p:spPr>
          <a:xfrm>
            <a:off x="0" y="2491825"/>
            <a:ext cx="9144000" cy="265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"/>
          <p:cNvSpPr txBox="1">
            <a:spLocks noGrp="1"/>
          </p:cNvSpPr>
          <p:nvPr>
            <p:ph type="title" hasCustomPrompt="1"/>
          </p:nvPr>
        </p:nvSpPr>
        <p:spPr>
          <a:xfrm>
            <a:off x="6873731" y="2148750"/>
            <a:ext cx="2876100" cy="3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3" name="Google Shape;213;p15"/>
          <p:cNvSpPr txBox="1">
            <a:spLocks noGrp="1"/>
          </p:cNvSpPr>
          <p:nvPr>
            <p:ph type="title" idx="2"/>
          </p:nvPr>
        </p:nvSpPr>
        <p:spPr>
          <a:xfrm>
            <a:off x="1414575" y="3390275"/>
            <a:ext cx="601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14" name="Google Shape;214;p15"/>
          <p:cNvGrpSpPr/>
          <p:nvPr/>
        </p:nvGrpSpPr>
        <p:grpSpPr>
          <a:xfrm rot="8100000">
            <a:off x="6591951" y="-66783"/>
            <a:ext cx="3167166" cy="299397"/>
            <a:chOff x="-304800" y="4182975"/>
            <a:chExt cx="3167197" cy="299400"/>
          </a:xfrm>
        </p:grpSpPr>
        <p:sp>
          <p:nvSpPr>
            <p:cNvPr id="215" name="Google Shape;215;p15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15"/>
          <p:cNvGrpSpPr/>
          <p:nvPr/>
        </p:nvGrpSpPr>
        <p:grpSpPr>
          <a:xfrm rot="8100000">
            <a:off x="7205126" y="-66783"/>
            <a:ext cx="3167166" cy="299397"/>
            <a:chOff x="-304800" y="4182975"/>
            <a:chExt cx="3167197" cy="299400"/>
          </a:xfrm>
        </p:grpSpPr>
        <p:sp>
          <p:nvSpPr>
            <p:cNvPr id="218" name="Google Shape;218;p15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>
            <a:spLocks noGrp="1"/>
          </p:cNvSpPr>
          <p:nvPr>
            <p:ph type="title"/>
          </p:nvPr>
        </p:nvSpPr>
        <p:spPr>
          <a:xfrm>
            <a:off x="1244928" y="522375"/>
            <a:ext cx="62007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2" name="Google Shape;222;p16"/>
          <p:cNvGrpSpPr/>
          <p:nvPr/>
        </p:nvGrpSpPr>
        <p:grpSpPr>
          <a:xfrm>
            <a:off x="-4274" y="572458"/>
            <a:ext cx="1253474" cy="328534"/>
            <a:chOff x="-8549" y="582500"/>
            <a:chExt cx="1253474" cy="328534"/>
          </a:xfrm>
        </p:grpSpPr>
        <p:sp>
          <p:nvSpPr>
            <p:cNvPr id="223" name="Google Shape;223;p16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4_1">
    <p:bg>
      <p:bgPr>
        <a:solidFill>
          <a:schemeClr val="accent3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>
            <a:spLocks noGrp="1"/>
          </p:cNvSpPr>
          <p:nvPr>
            <p:ph type="title"/>
          </p:nvPr>
        </p:nvSpPr>
        <p:spPr>
          <a:xfrm>
            <a:off x="1244928" y="522375"/>
            <a:ext cx="6200700" cy="42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7" name="Google Shape;227;p17"/>
          <p:cNvGrpSpPr/>
          <p:nvPr/>
        </p:nvGrpSpPr>
        <p:grpSpPr>
          <a:xfrm>
            <a:off x="-4274" y="572458"/>
            <a:ext cx="1253474" cy="328534"/>
            <a:chOff x="-8549" y="582500"/>
            <a:chExt cx="1253474" cy="328534"/>
          </a:xfrm>
        </p:grpSpPr>
        <p:sp>
          <p:nvSpPr>
            <p:cNvPr id="228" name="Google Shape;228;p17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"/>
          <p:cNvSpPr/>
          <p:nvPr/>
        </p:nvSpPr>
        <p:spPr>
          <a:xfrm>
            <a:off x="0" y="0"/>
            <a:ext cx="33267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18"/>
          <p:cNvGrpSpPr/>
          <p:nvPr/>
        </p:nvGrpSpPr>
        <p:grpSpPr>
          <a:xfrm rot="5400000">
            <a:off x="-1805719" y="-1418187"/>
            <a:ext cx="3064406" cy="2451231"/>
            <a:chOff x="-1491519" y="3001163"/>
            <a:chExt cx="3064406" cy="2451231"/>
          </a:xfrm>
        </p:grpSpPr>
        <p:grpSp>
          <p:nvGrpSpPr>
            <p:cNvPr id="233" name="Google Shape;233;p18"/>
            <p:cNvGrpSpPr/>
            <p:nvPr/>
          </p:nvGrpSpPr>
          <p:grpSpPr>
            <a:xfrm rot="-2700000">
              <a:off x="-1236311" y="4077080"/>
              <a:ext cx="3167166" cy="299397"/>
              <a:chOff x="-304800" y="4182975"/>
              <a:chExt cx="3167197" cy="299400"/>
            </a:xfrm>
          </p:grpSpPr>
          <p:sp>
            <p:nvSpPr>
              <p:cNvPr id="234" name="Google Shape;234;p1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" name="Google Shape;236;p18"/>
            <p:cNvGrpSpPr/>
            <p:nvPr/>
          </p:nvGrpSpPr>
          <p:grpSpPr>
            <a:xfrm rot="-2700000">
              <a:off x="-1849486" y="4077080"/>
              <a:ext cx="3167166" cy="299397"/>
              <a:chOff x="-304800" y="4182975"/>
              <a:chExt cx="3167197" cy="299400"/>
            </a:xfrm>
          </p:grpSpPr>
          <p:sp>
            <p:nvSpPr>
              <p:cNvPr id="237" name="Google Shape;237;p1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9" name="Google Shape;239;p18"/>
          <p:cNvSpPr txBox="1">
            <a:spLocks noGrp="1"/>
          </p:cNvSpPr>
          <p:nvPr>
            <p:ph type="title" hasCustomPrompt="1"/>
          </p:nvPr>
        </p:nvSpPr>
        <p:spPr>
          <a:xfrm>
            <a:off x="850350" y="2852375"/>
            <a:ext cx="2528100" cy="22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FE0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0" name="Google Shape;240;p18"/>
          <p:cNvSpPr txBox="1">
            <a:spLocks noGrp="1"/>
          </p:cNvSpPr>
          <p:nvPr>
            <p:ph type="title" idx="2"/>
          </p:nvPr>
        </p:nvSpPr>
        <p:spPr>
          <a:xfrm>
            <a:off x="1100280" y="1444549"/>
            <a:ext cx="27111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"/>
          <p:cNvSpPr txBox="1">
            <a:spLocks noGrp="1"/>
          </p:cNvSpPr>
          <p:nvPr>
            <p:ph type="title" hasCustomPrompt="1"/>
          </p:nvPr>
        </p:nvSpPr>
        <p:spPr>
          <a:xfrm>
            <a:off x="911299" y="1954408"/>
            <a:ext cx="552900" cy="55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3" name="Google Shape;243;p19"/>
          <p:cNvGrpSpPr/>
          <p:nvPr/>
        </p:nvGrpSpPr>
        <p:grpSpPr>
          <a:xfrm>
            <a:off x="-1491519" y="105563"/>
            <a:ext cx="3064406" cy="2451231"/>
            <a:chOff x="-1491519" y="3001163"/>
            <a:chExt cx="3064406" cy="2451231"/>
          </a:xfrm>
        </p:grpSpPr>
        <p:grpSp>
          <p:nvGrpSpPr>
            <p:cNvPr id="244" name="Google Shape;244;p19"/>
            <p:cNvGrpSpPr/>
            <p:nvPr/>
          </p:nvGrpSpPr>
          <p:grpSpPr>
            <a:xfrm rot="-2700000">
              <a:off x="-1236311" y="4077080"/>
              <a:ext cx="3167166" cy="299397"/>
              <a:chOff x="-304800" y="4182975"/>
              <a:chExt cx="3167197" cy="299400"/>
            </a:xfrm>
          </p:grpSpPr>
          <p:sp>
            <p:nvSpPr>
              <p:cNvPr id="245" name="Google Shape;245;p1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" name="Google Shape;247;p19"/>
            <p:cNvGrpSpPr/>
            <p:nvPr/>
          </p:nvGrpSpPr>
          <p:grpSpPr>
            <a:xfrm rot="-2700000">
              <a:off x="-1849486" y="4077080"/>
              <a:ext cx="3167166" cy="299397"/>
              <a:chOff x="-304800" y="4182975"/>
              <a:chExt cx="3167197" cy="299400"/>
            </a:xfrm>
          </p:grpSpPr>
          <p:sp>
            <p:nvSpPr>
              <p:cNvPr id="248" name="Google Shape;248;p1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0" name="Google Shape;250;p19"/>
          <p:cNvGrpSpPr/>
          <p:nvPr/>
        </p:nvGrpSpPr>
        <p:grpSpPr>
          <a:xfrm rot="10800000">
            <a:off x="7894801" y="572458"/>
            <a:ext cx="1253474" cy="328534"/>
            <a:chOff x="-8549" y="582500"/>
            <a:chExt cx="1253474" cy="328534"/>
          </a:xfrm>
        </p:grpSpPr>
        <p:sp>
          <p:nvSpPr>
            <p:cNvPr id="251" name="Google Shape;251;p19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19"/>
          <p:cNvSpPr txBox="1">
            <a:spLocks noGrp="1"/>
          </p:cNvSpPr>
          <p:nvPr>
            <p:ph type="title" idx="2"/>
          </p:nvPr>
        </p:nvSpPr>
        <p:spPr>
          <a:xfrm>
            <a:off x="1696075" y="522375"/>
            <a:ext cx="61986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9"/>
          <p:cNvSpPr txBox="1">
            <a:spLocks noGrp="1"/>
          </p:cNvSpPr>
          <p:nvPr>
            <p:ph type="subTitle" idx="1"/>
          </p:nvPr>
        </p:nvSpPr>
        <p:spPr>
          <a:xfrm>
            <a:off x="797825" y="2535875"/>
            <a:ext cx="1685400" cy="4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subTitle" idx="3"/>
          </p:nvPr>
        </p:nvSpPr>
        <p:spPr>
          <a:xfrm>
            <a:off x="797825" y="2984400"/>
            <a:ext cx="16854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56" name="Google Shape;256;p19"/>
          <p:cNvSpPr txBox="1">
            <a:spLocks noGrp="1"/>
          </p:cNvSpPr>
          <p:nvPr>
            <p:ph type="title" idx="4" hasCustomPrompt="1"/>
          </p:nvPr>
        </p:nvSpPr>
        <p:spPr>
          <a:xfrm>
            <a:off x="2875372" y="1954408"/>
            <a:ext cx="552900" cy="55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7" name="Google Shape;257;p19"/>
          <p:cNvSpPr txBox="1">
            <a:spLocks noGrp="1"/>
          </p:cNvSpPr>
          <p:nvPr>
            <p:ph type="subTitle" idx="5"/>
          </p:nvPr>
        </p:nvSpPr>
        <p:spPr>
          <a:xfrm>
            <a:off x="2761894" y="2535875"/>
            <a:ext cx="1685400" cy="4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6"/>
          </p:nvPr>
        </p:nvSpPr>
        <p:spPr>
          <a:xfrm>
            <a:off x="2761891" y="2984400"/>
            <a:ext cx="16854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59" name="Google Shape;259;p19"/>
          <p:cNvSpPr txBox="1">
            <a:spLocks noGrp="1"/>
          </p:cNvSpPr>
          <p:nvPr>
            <p:ph type="title" idx="7" hasCustomPrompt="1"/>
          </p:nvPr>
        </p:nvSpPr>
        <p:spPr>
          <a:xfrm>
            <a:off x="4839444" y="1954408"/>
            <a:ext cx="552900" cy="55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19"/>
          <p:cNvSpPr txBox="1">
            <a:spLocks noGrp="1"/>
          </p:cNvSpPr>
          <p:nvPr>
            <p:ph type="subTitle" idx="8"/>
          </p:nvPr>
        </p:nvSpPr>
        <p:spPr>
          <a:xfrm>
            <a:off x="4725979" y="2535875"/>
            <a:ext cx="1685400" cy="4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1" name="Google Shape;261;p19"/>
          <p:cNvSpPr txBox="1">
            <a:spLocks noGrp="1"/>
          </p:cNvSpPr>
          <p:nvPr>
            <p:ph type="subTitle" idx="9"/>
          </p:nvPr>
        </p:nvSpPr>
        <p:spPr>
          <a:xfrm>
            <a:off x="4725975" y="2984400"/>
            <a:ext cx="16854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title" idx="13" hasCustomPrompt="1"/>
          </p:nvPr>
        </p:nvSpPr>
        <p:spPr>
          <a:xfrm>
            <a:off x="6803516" y="1954408"/>
            <a:ext cx="552900" cy="55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19"/>
          <p:cNvSpPr txBox="1">
            <a:spLocks noGrp="1"/>
          </p:cNvSpPr>
          <p:nvPr>
            <p:ph type="subTitle" idx="14"/>
          </p:nvPr>
        </p:nvSpPr>
        <p:spPr>
          <a:xfrm>
            <a:off x="6690048" y="2535875"/>
            <a:ext cx="1685400" cy="4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4" name="Google Shape;264;p19"/>
          <p:cNvSpPr txBox="1">
            <a:spLocks noGrp="1"/>
          </p:cNvSpPr>
          <p:nvPr>
            <p:ph type="subTitle" idx="15"/>
          </p:nvPr>
        </p:nvSpPr>
        <p:spPr>
          <a:xfrm>
            <a:off x="6690041" y="2984400"/>
            <a:ext cx="16854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CUSTOM_7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20"/>
          <p:cNvGrpSpPr/>
          <p:nvPr/>
        </p:nvGrpSpPr>
        <p:grpSpPr>
          <a:xfrm rot="8100000">
            <a:off x="6744351" y="-219183"/>
            <a:ext cx="3167166" cy="299397"/>
            <a:chOff x="-304800" y="4182975"/>
            <a:chExt cx="3167197" cy="299400"/>
          </a:xfrm>
        </p:grpSpPr>
        <p:sp>
          <p:nvSpPr>
            <p:cNvPr id="268" name="Google Shape;268;p20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20"/>
          <p:cNvGrpSpPr/>
          <p:nvPr/>
        </p:nvGrpSpPr>
        <p:grpSpPr>
          <a:xfrm rot="8100000">
            <a:off x="7357526" y="-219183"/>
            <a:ext cx="3167166" cy="299397"/>
            <a:chOff x="-304800" y="4182975"/>
            <a:chExt cx="3167197" cy="299400"/>
          </a:xfrm>
        </p:grpSpPr>
        <p:sp>
          <p:nvSpPr>
            <p:cNvPr id="271" name="Google Shape;271;p20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0"/>
          <p:cNvSpPr txBox="1">
            <a:spLocks noGrp="1"/>
          </p:cNvSpPr>
          <p:nvPr>
            <p:ph type="title" hasCustomPrompt="1"/>
          </p:nvPr>
        </p:nvSpPr>
        <p:spPr>
          <a:xfrm>
            <a:off x="4293808" y="465600"/>
            <a:ext cx="3191100" cy="3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7FE0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4" name="Google Shape;274;p20"/>
          <p:cNvSpPr txBox="1">
            <a:spLocks noGrp="1"/>
          </p:cNvSpPr>
          <p:nvPr>
            <p:ph type="title" idx="2"/>
          </p:nvPr>
        </p:nvSpPr>
        <p:spPr>
          <a:xfrm>
            <a:off x="4800600" y="3878775"/>
            <a:ext cx="238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2354850" y="0"/>
            <a:ext cx="67893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352225" y="4068275"/>
            <a:ext cx="34575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 rot="8100000">
            <a:off x="4167726" y="152417"/>
            <a:ext cx="3167166" cy="299397"/>
            <a:chOff x="-304800" y="4182975"/>
            <a:chExt cx="3167197" cy="299400"/>
          </a:xfrm>
        </p:grpSpPr>
        <p:sp>
          <p:nvSpPr>
            <p:cNvPr id="29" name="Google Shape;29;p3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3"/>
          <p:cNvGrpSpPr/>
          <p:nvPr/>
        </p:nvGrpSpPr>
        <p:grpSpPr>
          <a:xfrm rot="8100000">
            <a:off x="4780901" y="152417"/>
            <a:ext cx="3167166" cy="299397"/>
            <a:chOff x="-304800" y="4182975"/>
            <a:chExt cx="3167197" cy="299400"/>
          </a:xfrm>
        </p:grpSpPr>
        <p:sp>
          <p:nvSpPr>
            <p:cNvPr id="32" name="Google Shape;32;p3"/>
            <p:cNvSpPr/>
            <p:nvPr/>
          </p:nvSpPr>
          <p:spPr>
            <a:xfrm>
              <a:off x="2539597" y="4182975"/>
              <a:ext cx="3228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-304800" y="4182975"/>
              <a:ext cx="2763000" cy="2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3"/>
          <p:cNvSpPr txBox="1">
            <a:spLocks noGrp="1"/>
          </p:cNvSpPr>
          <p:nvPr>
            <p:ph type="title" idx="2" hasCustomPrompt="1"/>
          </p:nvPr>
        </p:nvSpPr>
        <p:spPr>
          <a:xfrm>
            <a:off x="2428425" y="1500475"/>
            <a:ext cx="2611200" cy="22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0"/>
              <a:buNone/>
              <a:defRPr sz="30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8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/>
          <p:nvPr/>
        </p:nvSpPr>
        <p:spPr>
          <a:xfrm>
            <a:off x="0" y="0"/>
            <a:ext cx="9144000" cy="265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1"/>
          <p:cNvSpPr txBox="1">
            <a:spLocks noGrp="1"/>
          </p:cNvSpPr>
          <p:nvPr>
            <p:ph type="title" hasCustomPrompt="1"/>
          </p:nvPr>
        </p:nvSpPr>
        <p:spPr>
          <a:xfrm>
            <a:off x="-496649" y="-394675"/>
            <a:ext cx="2705700" cy="3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FE0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0"/>
              <a:buNone/>
              <a:defRPr sz="30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21"/>
          <p:cNvSpPr txBox="1">
            <a:spLocks noGrp="1"/>
          </p:cNvSpPr>
          <p:nvPr>
            <p:ph type="title" idx="2"/>
          </p:nvPr>
        </p:nvSpPr>
        <p:spPr>
          <a:xfrm>
            <a:off x="2123200" y="1592250"/>
            <a:ext cx="234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9" name="Google Shape;279;p21"/>
          <p:cNvGrpSpPr/>
          <p:nvPr/>
        </p:nvGrpSpPr>
        <p:grpSpPr>
          <a:xfrm rot="10800000">
            <a:off x="-1069131" y="3350375"/>
            <a:ext cx="3370993" cy="3371877"/>
            <a:chOff x="6949919" y="-1142700"/>
            <a:chExt cx="3370993" cy="3371877"/>
          </a:xfrm>
        </p:grpSpPr>
        <p:grpSp>
          <p:nvGrpSpPr>
            <p:cNvPr id="280" name="Google Shape;280;p21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281" name="Google Shape;281;p21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1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" name="Google Shape;283;p21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284" name="Google Shape;284;p21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1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6" name="Google Shape;286;p21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1"/>
            <p:cNvSpPr/>
            <p:nvPr/>
          </p:nvSpPr>
          <p:spPr>
            <a:xfrm rot="8100000">
              <a:off x="8691136" y="1254041"/>
              <a:ext cx="1226123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8" name="Google Shape;288;p21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289" name="Google Shape;289;p21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1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9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"/>
          <p:cNvSpPr txBox="1">
            <a:spLocks noGrp="1"/>
          </p:cNvSpPr>
          <p:nvPr>
            <p:ph type="title" hasCustomPrompt="1"/>
          </p:nvPr>
        </p:nvSpPr>
        <p:spPr>
          <a:xfrm>
            <a:off x="911299" y="1336250"/>
            <a:ext cx="552900" cy="5529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22"/>
          <p:cNvSpPr txBox="1">
            <a:spLocks noGrp="1"/>
          </p:cNvSpPr>
          <p:nvPr>
            <p:ph type="subTitle" idx="1"/>
          </p:nvPr>
        </p:nvSpPr>
        <p:spPr>
          <a:xfrm>
            <a:off x="835100" y="1965350"/>
            <a:ext cx="19665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title" idx="2" hasCustomPrompt="1"/>
          </p:nvPr>
        </p:nvSpPr>
        <p:spPr>
          <a:xfrm>
            <a:off x="3593699" y="1336250"/>
            <a:ext cx="552900" cy="5529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5" name="Google Shape;295;p22"/>
          <p:cNvSpPr txBox="1">
            <a:spLocks noGrp="1"/>
          </p:cNvSpPr>
          <p:nvPr>
            <p:ph type="subTitle" idx="3"/>
          </p:nvPr>
        </p:nvSpPr>
        <p:spPr>
          <a:xfrm>
            <a:off x="3517500" y="1965350"/>
            <a:ext cx="19665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title" idx="4" hasCustomPrompt="1"/>
          </p:nvPr>
        </p:nvSpPr>
        <p:spPr>
          <a:xfrm>
            <a:off x="6276099" y="1336250"/>
            <a:ext cx="552900" cy="5529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5"/>
          </p:nvPr>
        </p:nvSpPr>
        <p:spPr>
          <a:xfrm>
            <a:off x="6199900" y="1965350"/>
            <a:ext cx="19665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title" idx="6" hasCustomPrompt="1"/>
          </p:nvPr>
        </p:nvSpPr>
        <p:spPr>
          <a:xfrm>
            <a:off x="911299" y="3077700"/>
            <a:ext cx="552900" cy="5529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9" name="Google Shape;299;p22"/>
          <p:cNvSpPr txBox="1">
            <a:spLocks noGrp="1"/>
          </p:cNvSpPr>
          <p:nvPr>
            <p:ph type="subTitle" idx="7"/>
          </p:nvPr>
        </p:nvSpPr>
        <p:spPr>
          <a:xfrm>
            <a:off x="835100" y="3706800"/>
            <a:ext cx="1966500" cy="8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title" idx="8" hasCustomPrompt="1"/>
          </p:nvPr>
        </p:nvSpPr>
        <p:spPr>
          <a:xfrm>
            <a:off x="3593699" y="3077700"/>
            <a:ext cx="552900" cy="5529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22"/>
          <p:cNvSpPr txBox="1">
            <a:spLocks noGrp="1"/>
          </p:cNvSpPr>
          <p:nvPr>
            <p:ph type="subTitle" idx="9"/>
          </p:nvPr>
        </p:nvSpPr>
        <p:spPr>
          <a:xfrm>
            <a:off x="3517500" y="3706800"/>
            <a:ext cx="1966500" cy="8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2"/>
          <p:cNvSpPr txBox="1">
            <a:spLocks noGrp="1"/>
          </p:cNvSpPr>
          <p:nvPr>
            <p:ph type="title" idx="13" hasCustomPrompt="1"/>
          </p:nvPr>
        </p:nvSpPr>
        <p:spPr>
          <a:xfrm>
            <a:off x="6276099" y="3077700"/>
            <a:ext cx="552900" cy="5529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3" name="Google Shape;303;p22"/>
          <p:cNvSpPr txBox="1">
            <a:spLocks noGrp="1"/>
          </p:cNvSpPr>
          <p:nvPr>
            <p:ph type="subTitle" idx="14"/>
          </p:nvPr>
        </p:nvSpPr>
        <p:spPr>
          <a:xfrm>
            <a:off x="6199900" y="3706800"/>
            <a:ext cx="1966500" cy="8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4" name="Google Shape;304;p22"/>
          <p:cNvGrpSpPr/>
          <p:nvPr/>
        </p:nvGrpSpPr>
        <p:grpSpPr>
          <a:xfrm rot="10800000">
            <a:off x="7894801" y="572458"/>
            <a:ext cx="1253474" cy="328534"/>
            <a:chOff x="-8549" y="582500"/>
            <a:chExt cx="1253474" cy="328534"/>
          </a:xfrm>
        </p:grpSpPr>
        <p:sp>
          <p:nvSpPr>
            <p:cNvPr id="305" name="Google Shape;305;p22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2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22"/>
          <p:cNvSpPr txBox="1">
            <a:spLocks noGrp="1"/>
          </p:cNvSpPr>
          <p:nvPr>
            <p:ph type="title" idx="15"/>
          </p:nvPr>
        </p:nvSpPr>
        <p:spPr>
          <a:xfrm>
            <a:off x="1696075" y="522375"/>
            <a:ext cx="61986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Pr>
        <a:solidFill>
          <a:schemeClr val="accent3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"/>
          <p:cNvSpPr txBox="1"/>
          <p:nvPr/>
        </p:nvSpPr>
        <p:spPr>
          <a:xfrm>
            <a:off x="5782325" y="2131175"/>
            <a:ext cx="2654400" cy="10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CREDITS</a:t>
            </a:r>
            <a:r>
              <a:rPr lang="en" sz="12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,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 and illustrations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r>
              <a:rPr lang="en" sz="12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.</a:t>
            </a:r>
            <a:endParaRPr sz="12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10" name="Google Shape;310;p23"/>
          <p:cNvSpPr/>
          <p:nvPr/>
        </p:nvSpPr>
        <p:spPr>
          <a:xfrm rot="5400000">
            <a:off x="49356" y="2000751"/>
            <a:ext cx="700391" cy="799097"/>
          </a:xfrm>
          <a:custGeom>
            <a:avLst/>
            <a:gdLst/>
            <a:ahLst/>
            <a:cxnLst/>
            <a:rect l="l" t="t" r="r" b="b"/>
            <a:pathLst>
              <a:path w="9696" h="63433" extrusionOk="0">
                <a:moveTo>
                  <a:pt x="0" y="0"/>
                </a:moveTo>
                <a:lnTo>
                  <a:pt x="0" y="63432"/>
                </a:lnTo>
                <a:lnTo>
                  <a:pt x="9695" y="63432"/>
                </a:lnTo>
                <a:lnTo>
                  <a:pt x="969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" name="Google Shape;311;p23"/>
          <p:cNvGrpSpPr/>
          <p:nvPr/>
        </p:nvGrpSpPr>
        <p:grpSpPr>
          <a:xfrm>
            <a:off x="6949919" y="-1142700"/>
            <a:ext cx="3064406" cy="2884649"/>
            <a:chOff x="6949919" y="-1142700"/>
            <a:chExt cx="3064406" cy="2884649"/>
          </a:xfrm>
        </p:grpSpPr>
        <p:grpSp>
          <p:nvGrpSpPr>
            <p:cNvPr id="312" name="Google Shape;312;p23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313" name="Google Shape;313;p23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3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" name="Google Shape;315;p23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316" name="Google Shape;316;p23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3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8" name="Google Shape;318;p23"/>
            <p:cNvSpPr/>
            <p:nvPr/>
          </p:nvSpPr>
          <p:spPr>
            <a:xfrm rot="8100000">
              <a:off x="7486612" y="610134"/>
              <a:ext cx="2478126" cy="2995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23"/>
          <p:cNvSpPr txBox="1">
            <a:spLocks noGrp="1"/>
          </p:cNvSpPr>
          <p:nvPr>
            <p:ph type="ctrTitle"/>
          </p:nvPr>
        </p:nvSpPr>
        <p:spPr>
          <a:xfrm>
            <a:off x="965350" y="2038350"/>
            <a:ext cx="2731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1"/>
          </p:nvPr>
        </p:nvSpPr>
        <p:spPr>
          <a:xfrm>
            <a:off x="965350" y="3288400"/>
            <a:ext cx="27318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verpass Black"/>
              <a:buNone/>
              <a:defRPr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2"/>
          </p:nvPr>
        </p:nvSpPr>
        <p:spPr>
          <a:xfrm>
            <a:off x="965350" y="3806152"/>
            <a:ext cx="25863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">
    <p:bg>
      <p:bgPr>
        <a:solidFill>
          <a:schemeClr val="accent3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3">
    <p:bg>
      <p:bgPr>
        <a:solidFill>
          <a:schemeClr val="lt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26"/>
          <p:cNvGrpSpPr/>
          <p:nvPr/>
        </p:nvGrpSpPr>
        <p:grpSpPr>
          <a:xfrm>
            <a:off x="-1491519" y="-434710"/>
            <a:ext cx="3370993" cy="3912150"/>
            <a:chOff x="-1491519" y="2460890"/>
            <a:chExt cx="3370993" cy="3912150"/>
          </a:xfrm>
        </p:grpSpPr>
        <p:grpSp>
          <p:nvGrpSpPr>
            <p:cNvPr id="326" name="Google Shape;326;p26"/>
            <p:cNvGrpSpPr/>
            <p:nvPr/>
          </p:nvGrpSpPr>
          <p:grpSpPr>
            <a:xfrm rot="-2700000">
              <a:off x="-1236311" y="4077080"/>
              <a:ext cx="3167166" cy="299397"/>
              <a:chOff x="-304800" y="4182975"/>
              <a:chExt cx="3167197" cy="299400"/>
            </a:xfrm>
          </p:grpSpPr>
          <p:sp>
            <p:nvSpPr>
              <p:cNvPr id="327" name="Google Shape;327;p2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" name="Google Shape;329;p26"/>
            <p:cNvGrpSpPr/>
            <p:nvPr/>
          </p:nvGrpSpPr>
          <p:grpSpPr>
            <a:xfrm rot="-2700000">
              <a:off x="-1849486" y="4077080"/>
              <a:ext cx="3167166" cy="299397"/>
              <a:chOff x="-304800" y="4182975"/>
              <a:chExt cx="3167197" cy="299400"/>
            </a:xfrm>
          </p:grpSpPr>
          <p:sp>
            <p:nvSpPr>
              <p:cNvPr id="330" name="Google Shape;330;p2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26"/>
            <p:cNvSpPr/>
            <p:nvPr/>
          </p:nvSpPr>
          <p:spPr>
            <a:xfrm rot="-2700000">
              <a:off x="-540907" y="2968275"/>
              <a:ext cx="1559170" cy="29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26"/>
            <p:cNvGrpSpPr/>
            <p:nvPr/>
          </p:nvGrpSpPr>
          <p:grpSpPr>
            <a:xfrm rot="-2700000">
              <a:off x="-929724" y="4997727"/>
              <a:ext cx="3167166" cy="299397"/>
              <a:chOff x="-304800" y="4182975"/>
              <a:chExt cx="3167197" cy="299400"/>
            </a:xfrm>
          </p:grpSpPr>
          <p:sp>
            <p:nvSpPr>
              <p:cNvPr id="334" name="Google Shape;334;p2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26"/>
            <p:cNvGrpSpPr/>
            <p:nvPr/>
          </p:nvGrpSpPr>
          <p:grpSpPr>
            <a:xfrm rot="-2700000">
              <a:off x="-1542899" y="4997727"/>
              <a:ext cx="3167166" cy="299397"/>
              <a:chOff x="-304800" y="4182975"/>
              <a:chExt cx="3167197" cy="299400"/>
            </a:xfrm>
          </p:grpSpPr>
          <p:sp>
            <p:nvSpPr>
              <p:cNvPr id="337" name="Google Shape;337;p2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4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27"/>
          <p:cNvGrpSpPr/>
          <p:nvPr/>
        </p:nvGrpSpPr>
        <p:grpSpPr>
          <a:xfrm rot="10800000">
            <a:off x="-1069131" y="3350375"/>
            <a:ext cx="3370993" cy="3371877"/>
            <a:chOff x="6949919" y="-1142700"/>
            <a:chExt cx="3370993" cy="3371877"/>
          </a:xfrm>
        </p:grpSpPr>
        <p:grpSp>
          <p:nvGrpSpPr>
            <p:cNvPr id="341" name="Google Shape;341;p27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342" name="Google Shape;342;p27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7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" name="Google Shape;344;p27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345" name="Google Shape;345;p27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7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7" name="Google Shape;347;p27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7"/>
            <p:cNvSpPr/>
            <p:nvPr/>
          </p:nvSpPr>
          <p:spPr>
            <a:xfrm rot="8100000">
              <a:off x="8691136" y="1254041"/>
              <a:ext cx="1226123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9" name="Google Shape;349;p27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350" name="Google Shape;350;p27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7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15">
    <p:bg>
      <p:bgPr>
        <a:solidFill>
          <a:schemeClr val="accent3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28"/>
          <p:cNvGrpSpPr/>
          <p:nvPr/>
        </p:nvGrpSpPr>
        <p:grpSpPr>
          <a:xfrm>
            <a:off x="7633122" y="1542425"/>
            <a:ext cx="3064406" cy="3371877"/>
            <a:chOff x="7709322" y="1333607"/>
            <a:chExt cx="3064406" cy="3371877"/>
          </a:xfrm>
        </p:grpSpPr>
        <p:grpSp>
          <p:nvGrpSpPr>
            <p:cNvPr id="354" name="Google Shape;354;p28"/>
            <p:cNvGrpSpPr/>
            <p:nvPr/>
          </p:nvGrpSpPr>
          <p:grpSpPr>
            <a:xfrm rot="8100000">
              <a:off x="7657942" y="2409523"/>
              <a:ext cx="3167166" cy="299397"/>
              <a:chOff x="-304800" y="4182975"/>
              <a:chExt cx="3167197" cy="299400"/>
            </a:xfrm>
          </p:grpSpPr>
          <p:sp>
            <p:nvSpPr>
              <p:cNvPr id="355" name="Google Shape;355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357;p28"/>
            <p:cNvGrpSpPr/>
            <p:nvPr/>
          </p:nvGrpSpPr>
          <p:grpSpPr>
            <a:xfrm rot="8100000">
              <a:off x="7351354" y="3330170"/>
              <a:ext cx="3167166" cy="299397"/>
              <a:chOff x="-304800" y="4182975"/>
              <a:chExt cx="3167197" cy="299400"/>
            </a:xfrm>
          </p:grpSpPr>
          <p:sp>
            <p:nvSpPr>
              <p:cNvPr id="358" name="Google Shape;358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" name="Google Shape;360;p28"/>
            <p:cNvGrpSpPr/>
            <p:nvPr/>
          </p:nvGrpSpPr>
          <p:grpSpPr>
            <a:xfrm rot="8100000">
              <a:off x="7964529" y="3330170"/>
              <a:ext cx="3167166" cy="299397"/>
              <a:chOff x="-304800" y="4182975"/>
              <a:chExt cx="3167197" cy="299400"/>
            </a:xfrm>
          </p:grpSpPr>
          <p:sp>
            <p:nvSpPr>
              <p:cNvPr id="361" name="Google Shape;361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3" name="Google Shape;363;p28"/>
          <p:cNvGrpSpPr/>
          <p:nvPr/>
        </p:nvGrpSpPr>
        <p:grpSpPr>
          <a:xfrm>
            <a:off x="-1491519" y="105563"/>
            <a:ext cx="3064406" cy="2451231"/>
            <a:chOff x="-1491519" y="3001163"/>
            <a:chExt cx="3064406" cy="2451231"/>
          </a:xfrm>
        </p:grpSpPr>
        <p:grpSp>
          <p:nvGrpSpPr>
            <p:cNvPr id="364" name="Google Shape;364;p28"/>
            <p:cNvGrpSpPr/>
            <p:nvPr/>
          </p:nvGrpSpPr>
          <p:grpSpPr>
            <a:xfrm rot="-2700000">
              <a:off x="-1236311" y="4077080"/>
              <a:ext cx="3167166" cy="299397"/>
              <a:chOff x="-304800" y="4182975"/>
              <a:chExt cx="3167197" cy="299400"/>
            </a:xfrm>
          </p:grpSpPr>
          <p:sp>
            <p:nvSpPr>
              <p:cNvPr id="365" name="Google Shape;365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" name="Google Shape;367;p28"/>
            <p:cNvGrpSpPr/>
            <p:nvPr/>
          </p:nvGrpSpPr>
          <p:grpSpPr>
            <a:xfrm rot="-2700000">
              <a:off x="-1849486" y="4077080"/>
              <a:ext cx="3167166" cy="299397"/>
              <a:chOff x="-304800" y="4182975"/>
              <a:chExt cx="3167197" cy="299400"/>
            </a:xfrm>
          </p:grpSpPr>
          <p:sp>
            <p:nvSpPr>
              <p:cNvPr id="368" name="Google Shape;368;p2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CUSTOM_16">
    <p:bg>
      <p:bgPr>
        <a:solidFill>
          <a:schemeClr val="lt2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29"/>
          <p:cNvGrpSpPr/>
          <p:nvPr/>
        </p:nvGrpSpPr>
        <p:grpSpPr>
          <a:xfrm>
            <a:off x="6949919" y="-1142700"/>
            <a:ext cx="3370993" cy="3371877"/>
            <a:chOff x="6949919" y="-1142700"/>
            <a:chExt cx="3370993" cy="3371877"/>
          </a:xfrm>
        </p:grpSpPr>
        <p:grpSp>
          <p:nvGrpSpPr>
            <p:cNvPr id="372" name="Google Shape;372;p29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373" name="Google Shape;373;p2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" name="Google Shape;375;p29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376" name="Google Shape;376;p2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8" name="Google Shape;378;p29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9"/>
            <p:cNvSpPr/>
            <p:nvPr/>
          </p:nvSpPr>
          <p:spPr>
            <a:xfrm rot="8100000">
              <a:off x="8691136" y="1254041"/>
              <a:ext cx="1226123" cy="29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0" name="Google Shape;380;p29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381" name="Google Shape;381;p2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CUSTOM_17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30"/>
          <p:cNvGrpSpPr/>
          <p:nvPr/>
        </p:nvGrpSpPr>
        <p:grpSpPr>
          <a:xfrm>
            <a:off x="6949919" y="-1142700"/>
            <a:ext cx="3813434" cy="5379074"/>
            <a:chOff x="6949919" y="-1142700"/>
            <a:chExt cx="3813434" cy="5379074"/>
          </a:xfrm>
        </p:grpSpPr>
        <p:grpSp>
          <p:nvGrpSpPr>
            <p:cNvPr id="385" name="Google Shape;385;p30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386" name="Google Shape;386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30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389" name="Google Shape;389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1" name="Google Shape;391;p30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2" name="Google Shape;392;p30"/>
            <p:cNvGrpSpPr/>
            <p:nvPr/>
          </p:nvGrpSpPr>
          <p:grpSpPr>
            <a:xfrm rot="8100000">
              <a:off x="7034392" y="1940414"/>
              <a:ext cx="3167166" cy="299397"/>
              <a:chOff x="-304800" y="4182975"/>
              <a:chExt cx="3167197" cy="299400"/>
            </a:xfrm>
          </p:grpSpPr>
          <p:sp>
            <p:nvSpPr>
              <p:cNvPr id="393" name="Google Shape;393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" name="Google Shape;395;p30"/>
            <p:cNvGrpSpPr/>
            <p:nvPr/>
          </p:nvGrpSpPr>
          <p:grpSpPr>
            <a:xfrm rot="8100000">
              <a:off x="7647567" y="1940414"/>
              <a:ext cx="3167166" cy="299397"/>
              <a:chOff x="-304800" y="4182975"/>
              <a:chExt cx="3167197" cy="299400"/>
            </a:xfrm>
          </p:grpSpPr>
          <p:sp>
            <p:nvSpPr>
              <p:cNvPr id="396" name="Google Shape;396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" name="Google Shape;398;p30"/>
            <p:cNvGrpSpPr/>
            <p:nvPr/>
          </p:nvGrpSpPr>
          <p:grpSpPr>
            <a:xfrm rot="8100000">
              <a:off x="7340979" y="2861061"/>
              <a:ext cx="3167166" cy="299397"/>
              <a:chOff x="-304800" y="4182975"/>
              <a:chExt cx="3167197" cy="299400"/>
            </a:xfrm>
          </p:grpSpPr>
          <p:sp>
            <p:nvSpPr>
              <p:cNvPr id="399" name="Google Shape;399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" name="Google Shape;401;p30"/>
            <p:cNvGrpSpPr/>
            <p:nvPr/>
          </p:nvGrpSpPr>
          <p:grpSpPr>
            <a:xfrm rot="8100000">
              <a:off x="7954154" y="2861061"/>
              <a:ext cx="3167166" cy="299397"/>
              <a:chOff x="-304800" y="4182975"/>
              <a:chExt cx="3167197" cy="299400"/>
            </a:xfrm>
          </p:grpSpPr>
          <p:sp>
            <p:nvSpPr>
              <p:cNvPr id="402" name="Google Shape;402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4" name="Google Shape;404;p30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405" name="Google Shape;405;p30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0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671750" y="1225850"/>
            <a:ext cx="7704000" cy="3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>
            <a:off x="-4274" y="572458"/>
            <a:ext cx="1253474" cy="328534"/>
            <a:chOff x="-8549" y="582500"/>
            <a:chExt cx="1253474" cy="328534"/>
          </a:xfrm>
        </p:grpSpPr>
        <p:sp>
          <p:nvSpPr>
            <p:cNvPr id="38" name="Google Shape;38;p4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243050" y="522375"/>
            <a:ext cx="62007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5"/>
          <p:cNvGrpSpPr/>
          <p:nvPr/>
        </p:nvGrpSpPr>
        <p:grpSpPr>
          <a:xfrm>
            <a:off x="6949919" y="-1142700"/>
            <a:ext cx="3370993" cy="3371877"/>
            <a:chOff x="6949919" y="-1142700"/>
            <a:chExt cx="3370993" cy="3371877"/>
          </a:xfrm>
        </p:grpSpPr>
        <p:grpSp>
          <p:nvGrpSpPr>
            <p:cNvPr id="43" name="Google Shape;43;p5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44" name="Google Shape;44;p5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5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" name="Google Shape;46;p5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47" name="Google Shape;47;p5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5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" name="Google Shape;49;p5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 rot="8100000">
              <a:off x="8691136" y="1254041"/>
              <a:ext cx="1226123" cy="2995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51;p5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797825" y="3107625"/>
            <a:ext cx="2435400" cy="50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pass Black"/>
              <a:buNone/>
              <a:defRPr sz="18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2"/>
          </p:nvPr>
        </p:nvSpPr>
        <p:spPr>
          <a:xfrm>
            <a:off x="797825" y="3535929"/>
            <a:ext cx="2503200" cy="1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>
            <a:off x="4399200" y="3107625"/>
            <a:ext cx="2435400" cy="50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pass Black"/>
              <a:buNone/>
              <a:defRPr sz="18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4"/>
          </p:nvPr>
        </p:nvSpPr>
        <p:spPr>
          <a:xfrm>
            <a:off x="4399200" y="3535929"/>
            <a:ext cx="2503200" cy="1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1244928" y="522375"/>
            <a:ext cx="62007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5"/>
          <p:cNvGrpSpPr/>
          <p:nvPr/>
        </p:nvGrpSpPr>
        <p:grpSpPr>
          <a:xfrm>
            <a:off x="-4274" y="572458"/>
            <a:ext cx="1253474" cy="328534"/>
            <a:chOff x="-8549" y="582500"/>
            <a:chExt cx="1253474" cy="328534"/>
          </a:xfrm>
        </p:grpSpPr>
        <p:sp>
          <p:nvSpPr>
            <p:cNvPr id="60" name="Google Shape;60;p5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6"/>
          <p:cNvGrpSpPr/>
          <p:nvPr/>
        </p:nvGrpSpPr>
        <p:grpSpPr>
          <a:xfrm>
            <a:off x="-1491519" y="105563"/>
            <a:ext cx="3064406" cy="2451231"/>
            <a:chOff x="-1491519" y="3001163"/>
            <a:chExt cx="3064406" cy="2451231"/>
          </a:xfrm>
        </p:grpSpPr>
        <p:grpSp>
          <p:nvGrpSpPr>
            <p:cNvPr id="64" name="Google Shape;64;p6"/>
            <p:cNvGrpSpPr/>
            <p:nvPr/>
          </p:nvGrpSpPr>
          <p:grpSpPr>
            <a:xfrm rot="-2700000">
              <a:off x="-1236311" y="4077080"/>
              <a:ext cx="3167166" cy="299397"/>
              <a:chOff x="-304800" y="4182975"/>
              <a:chExt cx="3167197" cy="299400"/>
            </a:xfrm>
          </p:grpSpPr>
          <p:sp>
            <p:nvSpPr>
              <p:cNvPr id="65" name="Google Shape;65;p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6"/>
            <p:cNvGrpSpPr/>
            <p:nvPr/>
          </p:nvGrpSpPr>
          <p:grpSpPr>
            <a:xfrm rot="-2700000">
              <a:off x="-1849486" y="4077080"/>
              <a:ext cx="3167166" cy="299397"/>
              <a:chOff x="-304800" y="4182975"/>
              <a:chExt cx="3167197" cy="299400"/>
            </a:xfrm>
          </p:grpSpPr>
          <p:sp>
            <p:nvSpPr>
              <p:cNvPr id="68" name="Google Shape;68;p6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6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1696075" y="522375"/>
            <a:ext cx="61986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1" name="Google Shape;71;p6"/>
          <p:cNvGrpSpPr/>
          <p:nvPr/>
        </p:nvGrpSpPr>
        <p:grpSpPr>
          <a:xfrm rot="10800000">
            <a:off x="7894801" y="572458"/>
            <a:ext cx="1253474" cy="328534"/>
            <a:chOff x="-8549" y="582500"/>
            <a:chExt cx="1253474" cy="328534"/>
          </a:xfrm>
        </p:grpSpPr>
        <p:sp>
          <p:nvSpPr>
            <p:cNvPr id="72" name="Google Shape;72;p6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 txBox="1">
            <a:spLocks noGrp="1"/>
          </p:cNvSpPr>
          <p:nvPr>
            <p:ph type="subTitle" idx="1"/>
          </p:nvPr>
        </p:nvSpPr>
        <p:spPr>
          <a:xfrm>
            <a:off x="6124125" y="2307550"/>
            <a:ext cx="2201700" cy="19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6" name="Google Shape;76;p7"/>
          <p:cNvGrpSpPr/>
          <p:nvPr/>
        </p:nvGrpSpPr>
        <p:grpSpPr>
          <a:xfrm rot="10800000">
            <a:off x="7894801" y="572458"/>
            <a:ext cx="1253474" cy="328534"/>
            <a:chOff x="-8549" y="582500"/>
            <a:chExt cx="1253474" cy="328534"/>
          </a:xfrm>
        </p:grpSpPr>
        <p:sp>
          <p:nvSpPr>
            <p:cNvPr id="77" name="Google Shape;77;p7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1696075" y="522375"/>
            <a:ext cx="61986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65350" y="1569350"/>
            <a:ext cx="4911000" cy="15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2" name="Google Shape;82;p8"/>
          <p:cNvGrpSpPr/>
          <p:nvPr/>
        </p:nvGrpSpPr>
        <p:grpSpPr>
          <a:xfrm>
            <a:off x="6949919" y="-1142700"/>
            <a:ext cx="3813434" cy="5379074"/>
            <a:chOff x="6949919" y="-1142700"/>
            <a:chExt cx="3813434" cy="5379074"/>
          </a:xfrm>
        </p:grpSpPr>
        <p:grpSp>
          <p:nvGrpSpPr>
            <p:cNvPr id="83" name="Google Shape;83;p8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84" name="Google Shape;84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" name="Google Shape;86;p8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87" name="Google Shape;87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8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8"/>
            <p:cNvGrpSpPr/>
            <p:nvPr/>
          </p:nvGrpSpPr>
          <p:grpSpPr>
            <a:xfrm rot="8100000">
              <a:off x="7034392" y="1940414"/>
              <a:ext cx="3167166" cy="299397"/>
              <a:chOff x="-304800" y="4182975"/>
              <a:chExt cx="3167197" cy="299400"/>
            </a:xfrm>
          </p:grpSpPr>
          <p:sp>
            <p:nvSpPr>
              <p:cNvPr id="91" name="Google Shape;91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" name="Google Shape;93;p8"/>
            <p:cNvGrpSpPr/>
            <p:nvPr/>
          </p:nvGrpSpPr>
          <p:grpSpPr>
            <a:xfrm rot="8100000">
              <a:off x="7647567" y="1940414"/>
              <a:ext cx="3167166" cy="299397"/>
              <a:chOff x="-304800" y="4182975"/>
              <a:chExt cx="3167197" cy="299400"/>
            </a:xfrm>
          </p:grpSpPr>
          <p:sp>
            <p:nvSpPr>
              <p:cNvPr id="94" name="Google Shape;94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 rot="8100000">
              <a:off x="7340979" y="2861061"/>
              <a:ext cx="3167166" cy="299397"/>
              <a:chOff x="-304800" y="4182975"/>
              <a:chExt cx="3167197" cy="299400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99;p8"/>
            <p:cNvGrpSpPr/>
            <p:nvPr/>
          </p:nvGrpSpPr>
          <p:grpSpPr>
            <a:xfrm rot="8100000">
              <a:off x="7954154" y="2861061"/>
              <a:ext cx="3167166" cy="299397"/>
              <a:chOff x="-304800" y="4182975"/>
              <a:chExt cx="3167197" cy="299400"/>
            </a:xfrm>
          </p:grpSpPr>
          <p:sp>
            <p:nvSpPr>
              <p:cNvPr id="100" name="Google Shape;100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102;p8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103" name="Google Shape;103;p8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8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" name="Google Shape;105;p8"/>
          <p:cNvSpPr txBox="1">
            <a:spLocks noGrp="1"/>
          </p:cNvSpPr>
          <p:nvPr>
            <p:ph type="subTitle" idx="1"/>
          </p:nvPr>
        </p:nvSpPr>
        <p:spPr>
          <a:xfrm>
            <a:off x="965350" y="3200475"/>
            <a:ext cx="47034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8"/>
          <p:cNvSpPr/>
          <p:nvPr/>
        </p:nvSpPr>
        <p:spPr>
          <a:xfrm>
            <a:off x="0" y="1640850"/>
            <a:ext cx="807600" cy="186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9"/>
          <p:cNvGrpSpPr/>
          <p:nvPr/>
        </p:nvGrpSpPr>
        <p:grpSpPr>
          <a:xfrm>
            <a:off x="6949919" y="-1142700"/>
            <a:ext cx="3813434" cy="5379074"/>
            <a:chOff x="6949919" y="-1142700"/>
            <a:chExt cx="3813434" cy="5379074"/>
          </a:xfrm>
        </p:grpSpPr>
        <p:grpSp>
          <p:nvGrpSpPr>
            <p:cNvPr id="109" name="Google Shape;109;p9"/>
            <p:cNvGrpSpPr/>
            <p:nvPr/>
          </p:nvGrpSpPr>
          <p:grpSpPr>
            <a:xfrm rot="8100000">
              <a:off x="6591951" y="-66783"/>
              <a:ext cx="3167166" cy="299397"/>
              <a:chOff x="-304800" y="4182975"/>
              <a:chExt cx="3167197" cy="299400"/>
            </a:xfrm>
          </p:grpSpPr>
          <p:sp>
            <p:nvSpPr>
              <p:cNvPr id="110" name="Google Shape;110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9"/>
            <p:cNvGrpSpPr/>
            <p:nvPr/>
          </p:nvGrpSpPr>
          <p:grpSpPr>
            <a:xfrm rot="8100000">
              <a:off x="7205126" y="-66783"/>
              <a:ext cx="3167166" cy="299397"/>
              <a:chOff x="-304800" y="4182975"/>
              <a:chExt cx="3167197" cy="299400"/>
            </a:xfrm>
          </p:grpSpPr>
          <p:sp>
            <p:nvSpPr>
              <p:cNvPr id="113" name="Google Shape;113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" name="Google Shape;115;p9"/>
            <p:cNvSpPr/>
            <p:nvPr/>
          </p:nvSpPr>
          <p:spPr>
            <a:xfrm rot="8100000">
              <a:off x="7243633" y="710788"/>
              <a:ext cx="2762808" cy="29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9"/>
            <p:cNvGrpSpPr/>
            <p:nvPr/>
          </p:nvGrpSpPr>
          <p:grpSpPr>
            <a:xfrm rot="8100000">
              <a:off x="7034392" y="1940414"/>
              <a:ext cx="3167166" cy="299397"/>
              <a:chOff x="-304800" y="4182975"/>
              <a:chExt cx="3167197" cy="299400"/>
            </a:xfrm>
          </p:grpSpPr>
          <p:sp>
            <p:nvSpPr>
              <p:cNvPr id="117" name="Google Shape;117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" name="Google Shape;119;p9"/>
            <p:cNvGrpSpPr/>
            <p:nvPr/>
          </p:nvGrpSpPr>
          <p:grpSpPr>
            <a:xfrm rot="8100000">
              <a:off x="7647567" y="1940414"/>
              <a:ext cx="3167166" cy="299397"/>
              <a:chOff x="-304800" y="4182975"/>
              <a:chExt cx="3167197" cy="299400"/>
            </a:xfrm>
          </p:grpSpPr>
          <p:sp>
            <p:nvSpPr>
              <p:cNvPr id="120" name="Google Shape;120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9"/>
            <p:cNvGrpSpPr/>
            <p:nvPr/>
          </p:nvGrpSpPr>
          <p:grpSpPr>
            <a:xfrm rot="8100000">
              <a:off x="7340979" y="2861061"/>
              <a:ext cx="3167166" cy="299397"/>
              <a:chOff x="-304800" y="4182975"/>
              <a:chExt cx="3167197" cy="299400"/>
            </a:xfrm>
          </p:grpSpPr>
          <p:sp>
            <p:nvSpPr>
              <p:cNvPr id="123" name="Google Shape;123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9"/>
            <p:cNvGrpSpPr/>
            <p:nvPr/>
          </p:nvGrpSpPr>
          <p:grpSpPr>
            <a:xfrm rot="8100000">
              <a:off x="7954154" y="2861061"/>
              <a:ext cx="3167166" cy="299397"/>
              <a:chOff x="-304800" y="4182975"/>
              <a:chExt cx="3167197" cy="299400"/>
            </a:xfrm>
          </p:grpSpPr>
          <p:sp>
            <p:nvSpPr>
              <p:cNvPr id="126" name="Google Shape;126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" name="Google Shape;128;p9"/>
            <p:cNvGrpSpPr/>
            <p:nvPr/>
          </p:nvGrpSpPr>
          <p:grpSpPr>
            <a:xfrm rot="8100000">
              <a:off x="7511714" y="853864"/>
              <a:ext cx="3167166" cy="299397"/>
              <a:chOff x="-304800" y="4182975"/>
              <a:chExt cx="3167197" cy="299400"/>
            </a:xfrm>
          </p:grpSpPr>
          <p:sp>
            <p:nvSpPr>
              <p:cNvPr id="129" name="Google Shape;129;p9"/>
              <p:cNvSpPr/>
              <p:nvPr/>
            </p:nvSpPr>
            <p:spPr>
              <a:xfrm>
                <a:off x="-304800" y="4182975"/>
                <a:ext cx="27630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9"/>
              <p:cNvSpPr/>
              <p:nvPr/>
            </p:nvSpPr>
            <p:spPr>
              <a:xfrm>
                <a:off x="2539597" y="4182975"/>
                <a:ext cx="322800" cy="29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1" name="Google Shape;131;p9"/>
          <p:cNvSpPr txBox="1">
            <a:spLocks noGrp="1"/>
          </p:cNvSpPr>
          <p:nvPr>
            <p:ph type="subTitle" idx="1"/>
          </p:nvPr>
        </p:nvSpPr>
        <p:spPr>
          <a:xfrm>
            <a:off x="833700" y="1455050"/>
            <a:ext cx="3155400" cy="45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verpass Black"/>
              <a:buNone/>
              <a:defRPr sz="1800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2"/>
          </p:nvPr>
        </p:nvSpPr>
        <p:spPr>
          <a:xfrm>
            <a:off x="833700" y="1937499"/>
            <a:ext cx="2503200" cy="11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1244928" y="522375"/>
            <a:ext cx="62007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34" name="Google Shape;134;p9"/>
          <p:cNvGrpSpPr/>
          <p:nvPr/>
        </p:nvGrpSpPr>
        <p:grpSpPr>
          <a:xfrm>
            <a:off x="-4274" y="572458"/>
            <a:ext cx="1253474" cy="328534"/>
            <a:chOff x="-8549" y="582500"/>
            <a:chExt cx="1253474" cy="328534"/>
          </a:xfrm>
        </p:grpSpPr>
        <p:sp>
          <p:nvSpPr>
            <p:cNvPr id="135" name="Google Shape;135;p9"/>
            <p:cNvSpPr/>
            <p:nvPr/>
          </p:nvSpPr>
          <p:spPr>
            <a:xfrm rot="5400000">
              <a:off x="253776" y="320175"/>
              <a:ext cx="328525" cy="853174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 rot="5400000">
              <a:off x="914547" y="580657"/>
              <a:ext cx="328525" cy="332230"/>
            </a:xfrm>
            <a:custGeom>
              <a:avLst/>
              <a:gdLst/>
              <a:ahLst/>
              <a:cxnLst/>
              <a:rect l="l" t="t" r="r" b="b"/>
              <a:pathLst>
                <a:path w="9696" h="63433" extrusionOk="0">
                  <a:moveTo>
                    <a:pt x="0" y="0"/>
                  </a:moveTo>
                  <a:lnTo>
                    <a:pt x="0" y="63432"/>
                  </a:lnTo>
                  <a:lnTo>
                    <a:pt x="9695" y="6343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/>
          <p:nvPr/>
        </p:nvSpPr>
        <p:spPr>
          <a:xfrm>
            <a:off x="0" y="1640850"/>
            <a:ext cx="807600" cy="186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"/>
          <p:cNvSpPr txBox="1">
            <a:spLocks noGrp="1"/>
          </p:cNvSpPr>
          <p:nvPr>
            <p:ph type="title"/>
          </p:nvPr>
        </p:nvSpPr>
        <p:spPr>
          <a:xfrm>
            <a:off x="968500" y="1640775"/>
            <a:ext cx="29001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ubik Black"/>
              <a:buNone/>
              <a:defRPr sz="2000" b="0"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verpass"/>
              <a:buChar char="●"/>
              <a:defRPr sz="16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4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2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 txBox="1">
            <a:spLocks noGrp="1"/>
          </p:cNvSpPr>
          <p:nvPr>
            <p:ph type="ctrTitle"/>
          </p:nvPr>
        </p:nvSpPr>
        <p:spPr>
          <a:xfrm>
            <a:off x="616500" y="2655200"/>
            <a:ext cx="4645500" cy="13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Income Limits for US Households</a:t>
            </a:r>
            <a:endParaRPr sz="3600"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>
            <a:off x="625822" y="4090600"/>
            <a:ext cx="3812400" cy="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Rena Yan, EPS 109 Final Project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702;p35">
            <a:extLst>
              <a:ext uri="{FF2B5EF4-FFF2-40B4-BE49-F238E27FC236}">
                <a16:creationId xmlns:a16="http://schemas.microsoft.com/office/drawing/2014/main" id="{1D5C4800-60C8-FA49-AC2F-81A41EDA1E73}"/>
              </a:ext>
            </a:extLst>
          </p:cNvPr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795935" y="438540"/>
            <a:ext cx="3731564" cy="23793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31"/>
          <p:cNvGrpSpPr/>
          <p:nvPr/>
        </p:nvGrpSpPr>
        <p:grpSpPr>
          <a:xfrm>
            <a:off x="4203662" y="1081621"/>
            <a:ext cx="5110440" cy="3522879"/>
            <a:chOff x="1190200" y="1102075"/>
            <a:chExt cx="5212075" cy="3592575"/>
          </a:xfrm>
        </p:grpSpPr>
        <p:sp>
          <p:nvSpPr>
            <p:cNvPr id="413" name="Google Shape;413;p31"/>
            <p:cNvSpPr/>
            <p:nvPr/>
          </p:nvSpPr>
          <p:spPr>
            <a:xfrm>
              <a:off x="1190200" y="4224300"/>
              <a:ext cx="5212075" cy="2525"/>
            </a:xfrm>
            <a:custGeom>
              <a:avLst/>
              <a:gdLst/>
              <a:ahLst/>
              <a:cxnLst/>
              <a:rect l="l" t="t" r="r" b="b"/>
              <a:pathLst>
                <a:path w="208483" h="101" extrusionOk="0">
                  <a:moveTo>
                    <a:pt x="0" y="0"/>
                  </a:moveTo>
                  <a:lnTo>
                    <a:pt x="0" y="101"/>
                  </a:lnTo>
                  <a:lnTo>
                    <a:pt x="208482" y="101"/>
                  </a:lnTo>
                  <a:lnTo>
                    <a:pt x="208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4552600" y="4420275"/>
              <a:ext cx="90075" cy="2525"/>
            </a:xfrm>
            <a:custGeom>
              <a:avLst/>
              <a:gdLst/>
              <a:ahLst/>
              <a:cxnLst/>
              <a:rect l="l" t="t" r="r" b="b"/>
              <a:pathLst>
                <a:path w="3603" h="101" extrusionOk="0">
                  <a:moveTo>
                    <a:pt x="0" y="0"/>
                  </a:moveTo>
                  <a:lnTo>
                    <a:pt x="0" y="100"/>
                  </a:lnTo>
                  <a:lnTo>
                    <a:pt x="3603" y="100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2753800" y="4291025"/>
              <a:ext cx="241875" cy="2525"/>
            </a:xfrm>
            <a:custGeom>
              <a:avLst/>
              <a:gdLst/>
              <a:ahLst/>
              <a:cxnLst/>
              <a:rect l="l" t="t" r="r" b="b"/>
              <a:pathLst>
                <a:path w="9675" h="101" extrusionOk="0">
                  <a:moveTo>
                    <a:pt x="1" y="0"/>
                  </a:moveTo>
                  <a:lnTo>
                    <a:pt x="1" y="100"/>
                  </a:lnTo>
                  <a:lnTo>
                    <a:pt x="9674" y="100"/>
                  </a:lnTo>
                  <a:lnTo>
                    <a:pt x="96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5381525" y="4346875"/>
              <a:ext cx="591275" cy="2550"/>
            </a:xfrm>
            <a:custGeom>
              <a:avLst/>
              <a:gdLst/>
              <a:ahLst/>
              <a:cxnLst/>
              <a:rect l="l" t="t" r="r" b="b"/>
              <a:pathLst>
                <a:path w="23651" h="102" extrusionOk="0">
                  <a:moveTo>
                    <a:pt x="0" y="1"/>
                  </a:moveTo>
                  <a:lnTo>
                    <a:pt x="0" y="101"/>
                  </a:lnTo>
                  <a:lnTo>
                    <a:pt x="23650" y="101"/>
                  </a:lnTo>
                  <a:lnTo>
                    <a:pt x="236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1635500" y="4346875"/>
              <a:ext cx="590450" cy="2550"/>
            </a:xfrm>
            <a:custGeom>
              <a:avLst/>
              <a:gdLst/>
              <a:ahLst/>
              <a:cxnLst/>
              <a:rect l="l" t="t" r="r" b="b"/>
              <a:pathLst>
                <a:path w="23618" h="102" extrusionOk="0">
                  <a:moveTo>
                    <a:pt x="1" y="1"/>
                  </a:moveTo>
                  <a:lnTo>
                    <a:pt x="1" y="101"/>
                  </a:lnTo>
                  <a:lnTo>
                    <a:pt x="23618" y="101"/>
                  </a:lnTo>
                  <a:lnTo>
                    <a:pt x="236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2397725" y="1102075"/>
              <a:ext cx="24200" cy="49225"/>
            </a:xfrm>
            <a:custGeom>
              <a:avLst/>
              <a:gdLst/>
              <a:ahLst/>
              <a:cxnLst/>
              <a:rect l="l" t="t" r="r" b="b"/>
              <a:pathLst>
                <a:path w="968" h="1969" extrusionOk="0">
                  <a:moveTo>
                    <a:pt x="501" y="0"/>
                  </a:moveTo>
                  <a:cubicBezTo>
                    <a:pt x="234" y="0"/>
                    <a:pt x="0" y="200"/>
                    <a:pt x="0" y="467"/>
                  </a:cubicBezTo>
                  <a:lnTo>
                    <a:pt x="0" y="1468"/>
                  </a:lnTo>
                  <a:cubicBezTo>
                    <a:pt x="0" y="1735"/>
                    <a:pt x="200" y="1968"/>
                    <a:pt x="501" y="1968"/>
                  </a:cubicBezTo>
                  <a:cubicBezTo>
                    <a:pt x="734" y="1968"/>
                    <a:pt x="968" y="1735"/>
                    <a:pt x="968" y="1501"/>
                  </a:cubicBezTo>
                  <a:lnTo>
                    <a:pt x="968" y="467"/>
                  </a:lnTo>
                  <a:cubicBezTo>
                    <a:pt x="934" y="200"/>
                    <a:pt x="734" y="0"/>
                    <a:pt x="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1909032" y="3475421"/>
              <a:ext cx="2063573" cy="748900"/>
            </a:xfrm>
            <a:custGeom>
              <a:avLst/>
              <a:gdLst/>
              <a:ahLst/>
              <a:cxnLst/>
              <a:rect l="l" t="t" r="r" b="b"/>
              <a:pathLst>
                <a:path w="61779" h="29956" extrusionOk="0">
                  <a:moveTo>
                    <a:pt x="1" y="1"/>
                  </a:moveTo>
                  <a:lnTo>
                    <a:pt x="1" y="29955"/>
                  </a:lnTo>
                  <a:lnTo>
                    <a:pt x="61778" y="29955"/>
                  </a:lnTo>
                  <a:lnTo>
                    <a:pt x="617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2487775" y="3726450"/>
              <a:ext cx="326925" cy="331925"/>
            </a:xfrm>
            <a:custGeom>
              <a:avLst/>
              <a:gdLst/>
              <a:ahLst/>
              <a:cxnLst/>
              <a:rect l="l" t="t" r="r" b="b"/>
              <a:pathLst>
                <a:path w="13077" h="13277" extrusionOk="0">
                  <a:moveTo>
                    <a:pt x="1" y="0"/>
                  </a:moveTo>
                  <a:lnTo>
                    <a:pt x="1" y="13276"/>
                  </a:lnTo>
                  <a:lnTo>
                    <a:pt x="13077" y="13276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1904025" y="3555475"/>
              <a:ext cx="2068175" cy="42575"/>
            </a:xfrm>
            <a:custGeom>
              <a:avLst/>
              <a:gdLst/>
              <a:ahLst/>
              <a:cxnLst/>
              <a:rect l="l" t="t" r="r" b="b"/>
              <a:pathLst>
                <a:path w="8272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82726" y="1702"/>
                  </a:lnTo>
                  <a:lnTo>
                    <a:pt x="827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453475" y="3449575"/>
              <a:ext cx="547900" cy="123450"/>
            </a:xfrm>
            <a:custGeom>
              <a:avLst/>
              <a:gdLst/>
              <a:ahLst/>
              <a:cxnLst/>
              <a:rect l="l" t="t" r="r" b="b"/>
              <a:pathLst>
                <a:path w="21916" h="4938" extrusionOk="0">
                  <a:moveTo>
                    <a:pt x="0" y="1"/>
                  </a:moveTo>
                  <a:lnTo>
                    <a:pt x="0" y="4937"/>
                  </a:lnTo>
                  <a:lnTo>
                    <a:pt x="21916" y="4937"/>
                  </a:lnTo>
                  <a:lnTo>
                    <a:pt x="219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1880675" y="3449575"/>
              <a:ext cx="1572825" cy="123450"/>
            </a:xfrm>
            <a:custGeom>
              <a:avLst/>
              <a:gdLst/>
              <a:ahLst/>
              <a:cxnLst/>
              <a:rect l="l" t="t" r="r" b="b"/>
              <a:pathLst>
                <a:path w="62913" h="4938" extrusionOk="0">
                  <a:moveTo>
                    <a:pt x="1" y="1"/>
                  </a:moveTo>
                  <a:lnTo>
                    <a:pt x="1" y="4937"/>
                  </a:lnTo>
                  <a:lnTo>
                    <a:pt x="62912" y="4937"/>
                  </a:lnTo>
                  <a:lnTo>
                    <a:pt x="629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2325175" y="3239425"/>
              <a:ext cx="778075" cy="210175"/>
            </a:xfrm>
            <a:custGeom>
              <a:avLst/>
              <a:gdLst/>
              <a:ahLst/>
              <a:cxnLst/>
              <a:rect l="l" t="t" r="r" b="b"/>
              <a:pathLst>
                <a:path w="31123" h="8407" extrusionOk="0">
                  <a:moveTo>
                    <a:pt x="0" y="1"/>
                  </a:moveTo>
                  <a:cubicBezTo>
                    <a:pt x="0" y="1"/>
                    <a:pt x="400" y="8407"/>
                    <a:pt x="15545" y="8407"/>
                  </a:cubicBezTo>
                  <a:cubicBezTo>
                    <a:pt x="30722" y="8407"/>
                    <a:pt x="31122" y="1"/>
                    <a:pt x="31122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2325175" y="3100150"/>
              <a:ext cx="778075" cy="210175"/>
            </a:xfrm>
            <a:custGeom>
              <a:avLst/>
              <a:gdLst/>
              <a:ahLst/>
              <a:cxnLst/>
              <a:rect l="l" t="t" r="r" b="b"/>
              <a:pathLst>
                <a:path w="31123" h="8407" extrusionOk="0">
                  <a:moveTo>
                    <a:pt x="0" y="1"/>
                  </a:moveTo>
                  <a:cubicBezTo>
                    <a:pt x="0" y="1"/>
                    <a:pt x="400" y="8407"/>
                    <a:pt x="15545" y="8407"/>
                  </a:cubicBezTo>
                  <a:cubicBezTo>
                    <a:pt x="30722" y="8407"/>
                    <a:pt x="31122" y="1"/>
                    <a:pt x="31122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1774775" y="4458625"/>
              <a:ext cx="4042900" cy="236025"/>
            </a:xfrm>
            <a:custGeom>
              <a:avLst/>
              <a:gdLst/>
              <a:ahLst/>
              <a:cxnLst/>
              <a:rect l="l" t="t" r="r" b="b"/>
              <a:pathLst>
                <a:path w="161716" h="9441" extrusionOk="0">
                  <a:moveTo>
                    <a:pt x="80858" y="1"/>
                  </a:moveTo>
                  <a:cubicBezTo>
                    <a:pt x="36193" y="1"/>
                    <a:pt x="0" y="2136"/>
                    <a:pt x="0" y="4738"/>
                  </a:cubicBezTo>
                  <a:cubicBezTo>
                    <a:pt x="0" y="7339"/>
                    <a:pt x="36193" y="9441"/>
                    <a:pt x="80858" y="9441"/>
                  </a:cubicBezTo>
                  <a:cubicBezTo>
                    <a:pt x="125523" y="9441"/>
                    <a:pt x="161716" y="7339"/>
                    <a:pt x="161716" y="4738"/>
                  </a:cubicBezTo>
                  <a:cubicBezTo>
                    <a:pt x="161716" y="2136"/>
                    <a:pt x="125523" y="1"/>
                    <a:pt x="80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2160875" y="4350225"/>
              <a:ext cx="1024100" cy="192650"/>
            </a:xfrm>
            <a:custGeom>
              <a:avLst/>
              <a:gdLst/>
              <a:ahLst/>
              <a:cxnLst/>
              <a:rect l="l" t="t" r="r" b="b"/>
              <a:pathLst>
                <a:path w="40964" h="7706" extrusionOk="0">
                  <a:moveTo>
                    <a:pt x="1" y="0"/>
                  </a:moveTo>
                  <a:lnTo>
                    <a:pt x="1" y="7706"/>
                  </a:lnTo>
                  <a:lnTo>
                    <a:pt x="40963" y="7706"/>
                  </a:lnTo>
                  <a:lnTo>
                    <a:pt x="40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2160875" y="4350225"/>
              <a:ext cx="1024100" cy="21700"/>
            </a:xfrm>
            <a:custGeom>
              <a:avLst/>
              <a:gdLst/>
              <a:ahLst/>
              <a:cxnLst/>
              <a:rect l="l" t="t" r="r" b="b"/>
              <a:pathLst>
                <a:path w="40964" h="868" extrusionOk="0">
                  <a:moveTo>
                    <a:pt x="1" y="0"/>
                  </a:moveTo>
                  <a:lnTo>
                    <a:pt x="1" y="868"/>
                  </a:lnTo>
                  <a:lnTo>
                    <a:pt x="40963" y="868"/>
                  </a:lnTo>
                  <a:lnTo>
                    <a:pt x="409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2235925" y="4350225"/>
              <a:ext cx="40900" cy="192650"/>
            </a:xfrm>
            <a:custGeom>
              <a:avLst/>
              <a:gdLst/>
              <a:ahLst/>
              <a:cxnLst/>
              <a:rect l="l" t="t" r="r" b="b"/>
              <a:pathLst>
                <a:path w="1636" h="7706" extrusionOk="0">
                  <a:moveTo>
                    <a:pt x="1" y="0"/>
                  </a:moveTo>
                  <a:lnTo>
                    <a:pt x="1" y="7706"/>
                  </a:lnTo>
                  <a:lnTo>
                    <a:pt x="1635" y="7706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2328500" y="4350225"/>
              <a:ext cx="40900" cy="192650"/>
            </a:xfrm>
            <a:custGeom>
              <a:avLst/>
              <a:gdLst/>
              <a:ahLst/>
              <a:cxnLst/>
              <a:rect l="l" t="t" r="r" b="b"/>
              <a:pathLst>
                <a:path w="1636" h="7706" extrusionOk="0">
                  <a:moveTo>
                    <a:pt x="1" y="0"/>
                  </a:moveTo>
                  <a:lnTo>
                    <a:pt x="1" y="7706"/>
                  </a:lnTo>
                  <a:lnTo>
                    <a:pt x="1635" y="7706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2421075" y="4350225"/>
              <a:ext cx="40875" cy="192650"/>
            </a:xfrm>
            <a:custGeom>
              <a:avLst/>
              <a:gdLst/>
              <a:ahLst/>
              <a:cxnLst/>
              <a:rect l="l" t="t" r="r" b="b"/>
              <a:pathLst>
                <a:path w="1635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35" y="7706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2513625" y="4350225"/>
              <a:ext cx="40900" cy="192650"/>
            </a:xfrm>
            <a:custGeom>
              <a:avLst/>
              <a:gdLst/>
              <a:ahLst/>
              <a:cxnLst/>
              <a:rect l="l" t="t" r="r" b="b"/>
              <a:pathLst>
                <a:path w="1636" h="7706" extrusionOk="0">
                  <a:moveTo>
                    <a:pt x="1" y="0"/>
                  </a:moveTo>
                  <a:lnTo>
                    <a:pt x="1" y="7706"/>
                  </a:lnTo>
                  <a:lnTo>
                    <a:pt x="1635" y="7706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2606200" y="4350225"/>
              <a:ext cx="40875" cy="192650"/>
            </a:xfrm>
            <a:custGeom>
              <a:avLst/>
              <a:gdLst/>
              <a:ahLst/>
              <a:cxnLst/>
              <a:rect l="l" t="t" r="r" b="b"/>
              <a:pathLst>
                <a:path w="1635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35" y="7706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2698775" y="4350225"/>
              <a:ext cx="40875" cy="192650"/>
            </a:xfrm>
            <a:custGeom>
              <a:avLst/>
              <a:gdLst/>
              <a:ahLst/>
              <a:cxnLst/>
              <a:rect l="l" t="t" r="r" b="b"/>
              <a:pathLst>
                <a:path w="1635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35" y="7706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2791325" y="4350225"/>
              <a:ext cx="40900" cy="192650"/>
            </a:xfrm>
            <a:custGeom>
              <a:avLst/>
              <a:gdLst/>
              <a:ahLst/>
              <a:cxnLst/>
              <a:rect l="l" t="t" r="r" b="b"/>
              <a:pathLst>
                <a:path w="1636" h="7706" extrusionOk="0">
                  <a:moveTo>
                    <a:pt x="1" y="0"/>
                  </a:moveTo>
                  <a:lnTo>
                    <a:pt x="1" y="7706"/>
                  </a:lnTo>
                  <a:lnTo>
                    <a:pt x="1635" y="7706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2884725" y="4350225"/>
              <a:ext cx="40050" cy="192650"/>
            </a:xfrm>
            <a:custGeom>
              <a:avLst/>
              <a:gdLst/>
              <a:ahLst/>
              <a:cxnLst/>
              <a:rect l="l" t="t" r="r" b="b"/>
              <a:pathLst>
                <a:path w="1602" h="7706" extrusionOk="0">
                  <a:moveTo>
                    <a:pt x="1" y="0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2977300" y="4350225"/>
              <a:ext cx="40050" cy="192650"/>
            </a:xfrm>
            <a:custGeom>
              <a:avLst/>
              <a:gdLst/>
              <a:ahLst/>
              <a:cxnLst/>
              <a:rect l="l" t="t" r="r" b="b"/>
              <a:pathLst>
                <a:path w="1602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02" y="7706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3069875" y="4350225"/>
              <a:ext cx="40050" cy="192650"/>
            </a:xfrm>
            <a:custGeom>
              <a:avLst/>
              <a:gdLst/>
              <a:ahLst/>
              <a:cxnLst/>
              <a:rect l="l" t="t" r="r" b="b"/>
              <a:pathLst>
                <a:path w="1602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01" y="7706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2120025" y="4157575"/>
              <a:ext cx="1023250" cy="192675"/>
            </a:xfrm>
            <a:custGeom>
              <a:avLst/>
              <a:gdLst/>
              <a:ahLst/>
              <a:cxnLst/>
              <a:rect l="l" t="t" r="r" b="b"/>
              <a:pathLst>
                <a:path w="40930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40929" y="7706"/>
                  </a:lnTo>
                  <a:lnTo>
                    <a:pt x="409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2120025" y="4157575"/>
              <a:ext cx="1023250" cy="21725"/>
            </a:xfrm>
            <a:custGeom>
              <a:avLst/>
              <a:gdLst/>
              <a:ahLst/>
              <a:cxnLst/>
              <a:rect l="l" t="t" r="r" b="b"/>
              <a:pathLst>
                <a:path w="40930" h="869" extrusionOk="0">
                  <a:moveTo>
                    <a:pt x="0" y="1"/>
                  </a:moveTo>
                  <a:lnTo>
                    <a:pt x="0" y="868"/>
                  </a:lnTo>
                  <a:lnTo>
                    <a:pt x="40929" y="868"/>
                  </a:lnTo>
                  <a:lnTo>
                    <a:pt x="40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2194250" y="4157575"/>
              <a:ext cx="40875" cy="192675"/>
            </a:xfrm>
            <a:custGeom>
              <a:avLst/>
              <a:gdLst/>
              <a:ahLst/>
              <a:cxnLst/>
              <a:rect l="l" t="t" r="r" b="b"/>
              <a:pathLst>
                <a:path w="1635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1635" y="7706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2286800" y="4157575"/>
              <a:ext cx="40900" cy="192675"/>
            </a:xfrm>
            <a:custGeom>
              <a:avLst/>
              <a:gdLst/>
              <a:ahLst/>
              <a:cxnLst/>
              <a:rect l="l" t="t" r="r" b="b"/>
              <a:pathLst>
                <a:path w="1636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1635" y="7706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2379375" y="4157575"/>
              <a:ext cx="40875" cy="192675"/>
            </a:xfrm>
            <a:custGeom>
              <a:avLst/>
              <a:gdLst/>
              <a:ahLst/>
              <a:cxnLst/>
              <a:rect l="l" t="t" r="r" b="b"/>
              <a:pathLst>
                <a:path w="1635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1635" y="7706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2471925" y="4157575"/>
              <a:ext cx="40900" cy="192675"/>
            </a:xfrm>
            <a:custGeom>
              <a:avLst/>
              <a:gdLst/>
              <a:ahLst/>
              <a:cxnLst/>
              <a:rect l="l" t="t" r="r" b="b"/>
              <a:pathLst>
                <a:path w="1636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1635" y="7706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2565325" y="4157575"/>
              <a:ext cx="40075" cy="192675"/>
            </a:xfrm>
            <a:custGeom>
              <a:avLst/>
              <a:gdLst/>
              <a:ahLst/>
              <a:cxnLst/>
              <a:rect l="l" t="t" r="r" b="b"/>
              <a:pathLst>
                <a:path w="1603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2657075" y="4157575"/>
              <a:ext cx="40875" cy="192675"/>
            </a:xfrm>
            <a:custGeom>
              <a:avLst/>
              <a:gdLst/>
              <a:ahLst/>
              <a:cxnLst/>
              <a:rect l="l" t="t" r="r" b="b"/>
              <a:pathLst>
                <a:path w="1635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1635" y="7706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2749625" y="4157575"/>
              <a:ext cx="40900" cy="192675"/>
            </a:xfrm>
            <a:custGeom>
              <a:avLst/>
              <a:gdLst/>
              <a:ahLst/>
              <a:cxnLst/>
              <a:rect l="l" t="t" r="r" b="b"/>
              <a:pathLst>
                <a:path w="1636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1635" y="7706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2843025" y="4157575"/>
              <a:ext cx="40075" cy="192675"/>
            </a:xfrm>
            <a:custGeom>
              <a:avLst/>
              <a:gdLst/>
              <a:ahLst/>
              <a:cxnLst/>
              <a:rect l="l" t="t" r="r" b="b"/>
              <a:pathLst>
                <a:path w="1603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2935600" y="4157575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3028175" y="4157575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1601" y="7706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90000" y="3964950"/>
              <a:ext cx="1024075" cy="192650"/>
            </a:xfrm>
            <a:custGeom>
              <a:avLst/>
              <a:gdLst/>
              <a:ahLst/>
              <a:cxnLst/>
              <a:rect l="l" t="t" r="r" b="b"/>
              <a:pathLst>
                <a:path w="40963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40963" y="7706"/>
                  </a:lnTo>
                  <a:lnTo>
                    <a:pt x="40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2090000" y="3964950"/>
              <a:ext cx="1024075" cy="21700"/>
            </a:xfrm>
            <a:custGeom>
              <a:avLst/>
              <a:gdLst/>
              <a:ahLst/>
              <a:cxnLst/>
              <a:rect l="l" t="t" r="r" b="b"/>
              <a:pathLst>
                <a:path w="40963" h="868" extrusionOk="0">
                  <a:moveTo>
                    <a:pt x="0" y="0"/>
                  </a:moveTo>
                  <a:lnTo>
                    <a:pt x="0" y="868"/>
                  </a:lnTo>
                  <a:lnTo>
                    <a:pt x="40963" y="868"/>
                  </a:lnTo>
                  <a:lnTo>
                    <a:pt x="409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2165050" y="3964950"/>
              <a:ext cx="40050" cy="192650"/>
            </a:xfrm>
            <a:custGeom>
              <a:avLst/>
              <a:gdLst/>
              <a:ahLst/>
              <a:cxnLst/>
              <a:rect l="l" t="t" r="r" b="b"/>
              <a:pathLst>
                <a:path w="1602" h="7706" extrusionOk="0">
                  <a:moveTo>
                    <a:pt x="1" y="0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2257625" y="3964950"/>
              <a:ext cx="40050" cy="192650"/>
            </a:xfrm>
            <a:custGeom>
              <a:avLst/>
              <a:gdLst/>
              <a:ahLst/>
              <a:cxnLst/>
              <a:rect l="l" t="t" r="r" b="b"/>
              <a:pathLst>
                <a:path w="1602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01" y="7706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2350175" y="3964950"/>
              <a:ext cx="40900" cy="192650"/>
            </a:xfrm>
            <a:custGeom>
              <a:avLst/>
              <a:gdLst/>
              <a:ahLst/>
              <a:cxnLst/>
              <a:rect l="l" t="t" r="r" b="b"/>
              <a:pathLst>
                <a:path w="1636" h="7706" extrusionOk="0">
                  <a:moveTo>
                    <a:pt x="1" y="0"/>
                  </a:moveTo>
                  <a:lnTo>
                    <a:pt x="1" y="7706"/>
                  </a:lnTo>
                  <a:lnTo>
                    <a:pt x="1635" y="7706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2442750" y="3964950"/>
              <a:ext cx="40050" cy="192650"/>
            </a:xfrm>
            <a:custGeom>
              <a:avLst/>
              <a:gdLst/>
              <a:ahLst/>
              <a:cxnLst/>
              <a:rect l="l" t="t" r="r" b="b"/>
              <a:pathLst>
                <a:path w="1602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02" y="7706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2535325" y="3964950"/>
              <a:ext cx="40875" cy="192650"/>
            </a:xfrm>
            <a:custGeom>
              <a:avLst/>
              <a:gdLst/>
              <a:ahLst/>
              <a:cxnLst/>
              <a:rect l="l" t="t" r="r" b="b"/>
              <a:pathLst>
                <a:path w="1635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35" y="7706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2627875" y="3964950"/>
              <a:ext cx="40900" cy="192650"/>
            </a:xfrm>
            <a:custGeom>
              <a:avLst/>
              <a:gdLst/>
              <a:ahLst/>
              <a:cxnLst/>
              <a:rect l="l" t="t" r="r" b="b"/>
              <a:pathLst>
                <a:path w="1636" h="7706" extrusionOk="0">
                  <a:moveTo>
                    <a:pt x="1" y="0"/>
                  </a:moveTo>
                  <a:lnTo>
                    <a:pt x="1" y="7706"/>
                  </a:lnTo>
                  <a:lnTo>
                    <a:pt x="1635" y="7706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2720450" y="3964950"/>
              <a:ext cx="40875" cy="192650"/>
            </a:xfrm>
            <a:custGeom>
              <a:avLst/>
              <a:gdLst/>
              <a:ahLst/>
              <a:cxnLst/>
              <a:rect l="l" t="t" r="r" b="b"/>
              <a:pathLst>
                <a:path w="1635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35" y="7706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2813025" y="3964950"/>
              <a:ext cx="40875" cy="192650"/>
            </a:xfrm>
            <a:custGeom>
              <a:avLst/>
              <a:gdLst/>
              <a:ahLst/>
              <a:cxnLst/>
              <a:rect l="l" t="t" r="r" b="b"/>
              <a:pathLst>
                <a:path w="1635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35" y="7706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2905575" y="3964950"/>
              <a:ext cx="40900" cy="192650"/>
            </a:xfrm>
            <a:custGeom>
              <a:avLst/>
              <a:gdLst/>
              <a:ahLst/>
              <a:cxnLst/>
              <a:rect l="l" t="t" r="r" b="b"/>
              <a:pathLst>
                <a:path w="1636" h="7706" extrusionOk="0">
                  <a:moveTo>
                    <a:pt x="1" y="0"/>
                  </a:moveTo>
                  <a:lnTo>
                    <a:pt x="1" y="7706"/>
                  </a:lnTo>
                  <a:lnTo>
                    <a:pt x="1635" y="7706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2998150" y="3964950"/>
              <a:ext cx="40875" cy="192650"/>
            </a:xfrm>
            <a:custGeom>
              <a:avLst/>
              <a:gdLst/>
              <a:ahLst/>
              <a:cxnLst/>
              <a:rect l="l" t="t" r="r" b="b"/>
              <a:pathLst>
                <a:path w="1635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35" y="7706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2136700" y="3772300"/>
              <a:ext cx="1023250" cy="192675"/>
            </a:xfrm>
            <a:custGeom>
              <a:avLst/>
              <a:gdLst/>
              <a:ahLst/>
              <a:cxnLst/>
              <a:rect l="l" t="t" r="r" b="b"/>
              <a:pathLst>
                <a:path w="40930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40930" y="7706"/>
                  </a:lnTo>
                  <a:lnTo>
                    <a:pt x="409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2136700" y="3772300"/>
              <a:ext cx="1023250" cy="21725"/>
            </a:xfrm>
            <a:custGeom>
              <a:avLst/>
              <a:gdLst/>
              <a:ahLst/>
              <a:cxnLst/>
              <a:rect l="l" t="t" r="r" b="b"/>
              <a:pathLst>
                <a:path w="40930" h="869" extrusionOk="0">
                  <a:moveTo>
                    <a:pt x="0" y="1"/>
                  </a:moveTo>
                  <a:lnTo>
                    <a:pt x="0" y="868"/>
                  </a:lnTo>
                  <a:lnTo>
                    <a:pt x="40930" y="868"/>
                  </a:lnTo>
                  <a:lnTo>
                    <a:pt x="409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2210925" y="3772300"/>
              <a:ext cx="40875" cy="192675"/>
            </a:xfrm>
            <a:custGeom>
              <a:avLst/>
              <a:gdLst/>
              <a:ahLst/>
              <a:cxnLst/>
              <a:rect l="l" t="t" r="r" b="b"/>
              <a:pathLst>
                <a:path w="1635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1635" y="7706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2304325" y="3772300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1601" y="7706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2396875" y="3772300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2489450" y="3772300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1602" y="770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2582025" y="3772300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1601" y="7706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2674575" y="3772300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2767150" y="3772300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1602" y="770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2859725" y="3772300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1601" y="7706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2952275" y="3772300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3044850" y="3772300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1601" y="7706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2091675" y="3579675"/>
              <a:ext cx="1023250" cy="192650"/>
            </a:xfrm>
            <a:custGeom>
              <a:avLst/>
              <a:gdLst/>
              <a:ahLst/>
              <a:cxnLst/>
              <a:rect l="l" t="t" r="r" b="b"/>
              <a:pathLst>
                <a:path w="40930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40929" y="7706"/>
                  </a:lnTo>
                  <a:lnTo>
                    <a:pt x="409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2091675" y="3579675"/>
              <a:ext cx="1023250" cy="21700"/>
            </a:xfrm>
            <a:custGeom>
              <a:avLst/>
              <a:gdLst/>
              <a:ahLst/>
              <a:cxnLst/>
              <a:rect l="l" t="t" r="r" b="b"/>
              <a:pathLst>
                <a:path w="40930" h="868" extrusionOk="0">
                  <a:moveTo>
                    <a:pt x="0" y="0"/>
                  </a:moveTo>
                  <a:lnTo>
                    <a:pt x="0" y="868"/>
                  </a:lnTo>
                  <a:lnTo>
                    <a:pt x="40929" y="868"/>
                  </a:lnTo>
                  <a:lnTo>
                    <a:pt x="409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999825" y="3579675"/>
              <a:ext cx="40050" cy="192650"/>
            </a:xfrm>
            <a:custGeom>
              <a:avLst/>
              <a:gdLst/>
              <a:ahLst/>
              <a:cxnLst/>
              <a:rect l="l" t="t" r="r" b="b"/>
              <a:pathLst>
                <a:path w="1602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01" y="7706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907250" y="3579675"/>
              <a:ext cx="40050" cy="192650"/>
            </a:xfrm>
            <a:custGeom>
              <a:avLst/>
              <a:gdLst/>
              <a:ahLst/>
              <a:cxnLst/>
              <a:rect l="l" t="t" r="r" b="b"/>
              <a:pathLst>
                <a:path w="1602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02" y="7706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814675" y="3579675"/>
              <a:ext cx="40050" cy="192650"/>
            </a:xfrm>
            <a:custGeom>
              <a:avLst/>
              <a:gdLst/>
              <a:ahLst/>
              <a:cxnLst/>
              <a:rect l="l" t="t" r="r" b="b"/>
              <a:pathLst>
                <a:path w="1602" h="7706" extrusionOk="0">
                  <a:moveTo>
                    <a:pt x="1" y="0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722125" y="3579675"/>
              <a:ext cx="40050" cy="192650"/>
            </a:xfrm>
            <a:custGeom>
              <a:avLst/>
              <a:gdLst/>
              <a:ahLst/>
              <a:cxnLst/>
              <a:rect l="l" t="t" r="r" b="b"/>
              <a:pathLst>
                <a:path w="1602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01" y="7706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2629550" y="3579675"/>
              <a:ext cx="40050" cy="192650"/>
            </a:xfrm>
            <a:custGeom>
              <a:avLst/>
              <a:gdLst/>
              <a:ahLst/>
              <a:cxnLst/>
              <a:rect l="l" t="t" r="r" b="b"/>
              <a:pathLst>
                <a:path w="1602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02" y="7706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2536975" y="3579675"/>
              <a:ext cx="40050" cy="192650"/>
            </a:xfrm>
            <a:custGeom>
              <a:avLst/>
              <a:gdLst/>
              <a:ahLst/>
              <a:cxnLst/>
              <a:rect l="l" t="t" r="r" b="b"/>
              <a:pathLst>
                <a:path w="1602" h="7706" extrusionOk="0">
                  <a:moveTo>
                    <a:pt x="1" y="0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2444425" y="3579675"/>
              <a:ext cx="40050" cy="192650"/>
            </a:xfrm>
            <a:custGeom>
              <a:avLst/>
              <a:gdLst/>
              <a:ahLst/>
              <a:cxnLst/>
              <a:rect l="l" t="t" r="r" b="b"/>
              <a:pathLst>
                <a:path w="1602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01" y="7706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2351850" y="3579675"/>
              <a:ext cx="40050" cy="192650"/>
            </a:xfrm>
            <a:custGeom>
              <a:avLst/>
              <a:gdLst/>
              <a:ahLst/>
              <a:cxnLst/>
              <a:rect l="l" t="t" r="r" b="b"/>
              <a:pathLst>
                <a:path w="1602" h="7706" extrusionOk="0">
                  <a:moveTo>
                    <a:pt x="1" y="0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2259275" y="3579675"/>
              <a:ext cx="40075" cy="192650"/>
            </a:xfrm>
            <a:custGeom>
              <a:avLst/>
              <a:gdLst/>
              <a:ahLst/>
              <a:cxnLst/>
              <a:rect l="l" t="t" r="r" b="b"/>
              <a:pathLst>
                <a:path w="1603" h="7706" extrusionOk="0">
                  <a:moveTo>
                    <a:pt x="1" y="0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2166725" y="3579675"/>
              <a:ext cx="40050" cy="192650"/>
            </a:xfrm>
            <a:custGeom>
              <a:avLst/>
              <a:gdLst/>
              <a:ahLst/>
              <a:cxnLst/>
              <a:rect l="l" t="t" r="r" b="b"/>
              <a:pathLst>
                <a:path w="1602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01" y="7706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2133350" y="3387025"/>
              <a:ext cx="1023275" cy="192675"/>
            </a:xfrm>
            <a:custGeom>
              <a:avLst/>
              <a:gdLst/>
              <a:ahLst/>
              <a:cxnLst/>
              <a:rect l="l" t="t" r="r" b="b"/>
              <a:pathLst>
                <a:path w="40931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40930" y="7706"/>
                  </a:lnTo>
                  <a:lnTo>
                    <a:pt x="409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2133350" y="3387025"/>
              <a:ext cx="1023275" cy="21725"/>
            </a:xfrm>
            <a:custGeom>
              <a:avLst/>
              <a:gdLst/>
              <a:ahLst/>
              <a:cxnLst/>
              <a:rect l="l" t="t" r="r" b="b"/>
              <a:pathLst>
                <a:path w="40931" h="869" extrusionOk="0">
                  <a:moveTo>
                    <a:pt x="1" y="1"/>
                  </a:moveTo>
                  <a:lnTo>
                    <a:pt x="1" y="868"/>
                  </a:lnTo>
                  <a:lnTo>
                    <a:pt x="40930" y="868"/>
                  </a:lnTo>
                  <a:lnTo>
                    <a:pt x="409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3041500" y="3387025"/>
              <a:ext cx="40075" cy="192675"/>
            </a:xfrm>
            <a:custGeom>
              <a:avLst/>
              <a:gdLst/>
              <a:ahLst/>
              <a:cxnLst/>
              <a:rect l="l" t="t" r="r" b="b"/>
              <a:pathLst>
                <a:path w="1603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2948950" y="3387025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1601" y="7706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2856375" y="3387025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763800" y="3387025"/>
              <a:ext cx="40075" cy="192675"/>
            </a:xfrm>
            <a:custGeom>
              <a:avLst/>
              <a:gdLst/>
              <a:ahLst/>
              <a:cxnLst/>
              <a:rect l="l" t="t" r="r" b="b"/>
              <a:pathLst>
                <a:path w="1603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671250" y="3387025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1601" y="7706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578675" y="3387025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486125" y="3387025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1601" y="7706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393550" y="3387025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1602" y="770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300975" y="3387025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07575" y="3387025"/>
              <a:ext cx="40900" cy="192675"/>
            </a:xfrm>
            <a:custGeom>
              <a:avLst/>
              <a:gdLst/>
              <a:ahLst/>
              <a:cxnLst/>
              <a:rect l="l" t="t" r="r" b="b"/>
              <a:pathLst>
                <a:path w="1636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1635" y="7706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162550" y="3194400"/>
              <a:ext cx="1024100" cy="192650"/>
            </a:xfrm>
            <a:custGeom>
              <a:avLst/>
              <a:gdLst/>
              <a:ahLst/>
              <a:cxnLst/>
              <a:rect l="l" t="t" r="r" b="b"/>
              <a:pathLst>
                <a:path w="40964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40963" y="7706"/>
                  </a:lnTo>
                  <a:lnTo>
                    <a:pt x="40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162550" y="3194400"/>
              <a:ext cx="1024100" cy="21700"/>
            </a:xfrm>
            <a:custGeom>
              <a:avLst/>
              <a:gdLst/>
              <a:ahLst/>
              <a:cxnLst/>
              <a:rect l="l" t="t" r="r" b="b"/>
              <a:pathLst>
                <a:path w="40964" h="868" extrusionOk="0">
                  <a:moveTo>
                    <a:pt x="0" y="0"/>
                  </a:moveTo>
                  <a:lnTo>
                    <a:pt x="0" y="868"/>
                  </a:lnTo>
                  <a:lnTo>
                    <a:pt x="40963" y="868"/>
                  </a:lnTo>
                  <a:lnTo>
                    <a:pt x="409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3070700" y="3194400"/>
              <a:ext cx="40875" cy="192650"/>
            </a:xfrm>
            <a:custGeom>
              <a:avLst/>
              <a:gdLst/>
              <a:ahLst/>
              <a:cxnLst/>
              <a:rect l="l" t="t" r="r" b="b"/>
              <a:pathLst>
                <a:path w="1635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35" y="7706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2978125" y="3194400"/>
              <a:ext cx="40900" cy="192650"/>
            </a:xfrm>
            <a:custGeom>
              <a:avLst/>
              <a:gdLst/>
              <a:ahLst/>
              <a:cxnLst/>
              <a:rect l="l" t="t" r="r" b="b"/>
              <a:pathLst>
                <a:path w="1636" h="7706" extrusionOk="0">
                  <a:moveTo>
                    <a:pt x="1" y="0"/>
                  </a:moveTo>
                  <a:lnTo>
                    <a:pt x="1" y="7706"/>
                  </a:lnTo>
                  <a:lnTo>
                    <a:pt x="1635" y="7706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2885575" y="3194400"/>
              <a:ext cx="40875" cy="192650"/>
            </a:xfrm>
            <a:custGeom>
              <a:avLst/>
              <a:gdLst/>
              <a:ahLst/>
              <a:cxnLst/>
              <a:rect l="l" t="t" r="r" b="b"/>
              <a:pathLst>
                <a:path w="1635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35" y="7706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2793000" y="3194400"/>
              <a:ext cx="40050" cy="192650"/>
            </a:xfrm>
            <a:custGeom>
              <a:avLst/>
              <a:gdLst/>
              <a:ahLst/>
              <a:cxnLst/>
              <a:rect l="l" t="t" r="r" b="b"/>
              <a:pathLst>
                <a:path w="1602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02" y="7706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2700425" y="3194400"/>
              <a:ext cx="40050" cy="192650"/>
            </a:xfrm>
            <a:custGeom>
              <a:avLst/>
              <a:gdLst/>
              <a:ahLst/>
              <a:cxnLst/>
              <a:rect l="l" t="t" r="r" b="b"/>
              <a:pathLst>
                <a:path w="1602" h="7706" extrusionOk="0">
                  <a:moveTo>
                    <a:pt x="1" y="0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2607875" y="3194400"/>
              <a:ext cx="40050" cy="192650"/>
            </a:xfrm>
            <a:custGeom>
              <a:avLst/>
              <a:gdLst/>
              <a:ahLst/>
              <a:cxnLst/>
              <a:rect l="l" t="t" r="r" b="b"/>
              <a:pathLst>
                <a:path w="1602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01" y="7706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2515300" y="3194400"/>
              <a:ext cx="40050" cy="192650"/>
            </a:xfrm>
            <a:custGeom>
              <a:avLst/>
              <a:gdLst/>
              <a:ahLst/>
              <a:cxnLst/>
              <a:rect l="l" t="t" r="r" b="b"/>
              <a:pathLst>
                <a:path w="1602" h="7706" extrusionOk="0">
                  <a:moveTo>
                    <a:pt x="1" y="0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2422725" y="3194400"/>
              <a:ext cx="40075" cy="192650"/>
            </a:xfrm>
            <a:custGeom>
              <a:avLst/>
              <a:gdLst/>
              <a:ahLst/>
              <a:cxnLst/>
              <a:rect l="l" t="t" r="r" b="b"/>
              <a:pathLst>
                <a:path w="1603" h="7706" extrusionOk="0">
                  <a:moveTo>
                    <a:pt x="1" y="0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2330175" y="3194400"/>
              <a:ext cx="40050" cy="192650"/>
            </a:xfrm>
            <a:custGeom>
              <a:avLst/>
              <a:gdLst/>
              <a:ahLst/>
              <a:cxnLst/>
              <a:rect l="l" t="t" r="r" b="b"/>
              <a:pathLst>
                <a:path w="1602" h="7706" extrusionOk="0">
                  <a:moveTo>
                    <a:pt x="0" y="0"/>
                  </a:moveTo>
                  <a:lnTo>
                    <a:pt x="0" y="7706"/>
                  </a:lnTo>
                  <a:lnTo>
                    <a:pt x="1601" y="7706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2237600" y="3194400"/>
              <a:ext cx="40050" cy="192650"/>
            </a:xfrm>
            <a:custGeom>
              <a:avLst/>
              <a:gdLst/>
              <a:ahLst/>
              <a:cxnLst/>
              <a:rect l="l" t="t" r="r" b="b"/>
              <a:pathLst>
                <a:path w="1602" h="7706" extrusionOk="0">
                  <a:moveTo>
                    <a:pt x="1" y="0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2116675" y="3001750"/>
              <a:ext cx="1023275" cy="192675"/>
            </a:xfrm>
            <a:custGeom>
              <a:avLst/>
              <a:gdLst/>
              <a:ahLst/>
              <a:cxnLst/>
              <a:rect l="l" t="t" r="r" b="b"/>
              <a:pathLst>
                <a:path w="40931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40930" y="7706"/>
                  </a:lnTo>
                  <a:lnTo>
                    <a:pt x="409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2116675" y="3001750"/>
              <a:ext cx="1023275" cy="21725"/>
            </a:xfrm>
            <a:custGeom>
              <a:avLst/>
              <a:gdLst/>
              <a:ahLst/>
              <a:cxnLst/>
              <a:rect l="l" t="t" r="r" b="b"/>
              <a:pathLst>
                <a:path w="40931" h="869" extrusionOk="0">
                  <a:moveTo>
                    <a:pt x="1" y="1"/>
                  </a:moveTo>
                  <a:lnTo>
                    <a:pt x="1" y="868"/>
                  </a:lnTo>
                  <a:lnTo>
                    <a:pt x="40930" y="868"/>
                  </a:lnTo>
                  <a:lnTo>
                    <a:pt x="409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3024825" y="3001750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2932275" y="3001750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1601" y="7706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2839700" y="3001750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1602" y="770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2746300" y="3001750"/>
              <a:ext cx="40875" cy="192675"/>
            </a:xfrm>
            <a:custGeom>
              <a:avLst/>
              <a:gdLst/>
              <a:ahLst/>
              <a:cxnLst/>
              <a:rect l="l" t="t" r="r" b="b"/>
              <a:pathLst>
                <a:path w="1635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1635" y="7706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2654575" y="3001750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1601" y="7706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2562000" y="3001750"/>
              <a:ext cx="40050" cy="192675"/>
            </a:xfrm>
            <a:custGeom>
              <a:avLst/>
              <a:gdLst/>
              <a:ahLst/>
              <a:cxnLst/>
              <a:rect l="l" t="t" r="r" b="b"/>
              <a:pathLst>
                <a:path w="1602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1602" y="770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2468600" y="3001750"/>
              <a:ext cx="40900" cy="192675"/>
            </a:xfrm>
            <a:custGeom>
              <a:avLst/>
              <a:gdLst/>
              <a:ahLst/>
              <a:cxnLst/>
              <a:rect l="l" t="t" r="r" b="b"/>
              <a:pathLst>
                <a:path w="1636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1635" y="7706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2376025" y="3001750"/>
              <a:ext cx="40900" cy="192675"/>
            </a:xfrm>
            <a:custGeom>
              <a:avLst/>
              <a:gdLst/>
              <a:ahLst/>
              <a:cxnLst/>
              <a:rect l="l" t="t" r="r" b="b"/>
              <a:pathLst>
                <a:path w="1636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1635" y="7706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2283475" y="3001750"/>
              <a:ext cx="40875" cy="192675"/>
            </a:xfrm>
            <a:custGeom>
              <a:avLst/>
              <a:gdLst/>
              <a:ahLst/>
              <a:cxnLst/>
              <a:rect l="l" t="t" r="r" b="b"/>
              <a:pathLst>
                <a:path w="1635" h="7707" extrusionOk="0">
                  <a:moveTo>
                    <a:pt x="0" y="1"/>
                  </a:moveTo>
                  <a:lnTo>
                    <a:pt x="0" y="7706"/>
                  </a:lnTo>
                  <a:lnTo>
                    <a:pt x="1635" y="7706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2190900" y="3001750"/>
              <a:ext cx="40900" cy="192675"/>
            </a:xfrm>
            <a:custGeom>
              <a:avLst/>
              <a:gdLst/>
              <a:ahLst/>
              <a:cxnLst/>
              <a:rect l="l" t="t" r="r" b="b"/>
              <a:pathLst>
                <a:path w="1636" h="7707" extrusionOk="0">
                  <a:moveTo>
                    <a:pt x="1" y="1"/>
                  </a:moveTo>
                  <a:lnTo>
                    <a:pt x="1" y="7706"/>
                  </a:lnTo>
                  <a:lnTo>
                    <a:pt x="1635" y="7706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1"/>
            <p:cNvSpPr/>
            <p:nvPr/>
          </p:nvSpPr>
          <p:spPr>
            <a:xfrm>
              <a:off x="2400225" y="2239050"/>
              <a:ext cx="3086825" cy="2320525"/>
            </a:xfrm>
            <a:custGeom>
              <a:avLst/>
              <a:gdLst/>
              <a:ahLst/>
              <a:cxnLst/>
              <a:rect l="l" t="t" r="r" b="b"/>
              <a:pathLst>
                <a:path w="123473" h="92821" extrusionOk="0">
                  <a:moveTo>
                    <a:pt x="118905" y="1"/>
                  </a:moveTo>
                  <a:cubicBezTo>
                    <a:pt x="118821" y="1"/>
                    <a:pt x="118737" y="7"/>
                    <a:pt x="118652" y="20"/>
                  </a:cubicBezTo>
                  <a:lnTo>
                    <a:pt x="102340" y="2822"/>
                  </a:lnTo>
                  <a:cubicBezTo>
                    <a:pt x="100906" y="3056"/>
                    <a:pt x="100505" y="4890"/>
                    <a:pt x="101673" y="5724"/>
                  </a:cubicBezTo>
                  <a:lnTo>
                    <a:pt x="104675" y="7859"/>
                  </a:lnTo>
                  <a:lnTo>
                    <a:pt x="86228" y="33945"/>
                  </a:lnTo>
                  <a:cubicBezTo>
                    <a:pt x="85923" y="34372"/>
                    <a:pt x="85432" y="34600"/>
                    <a:pt x="84937" y="34600"/>
                  </a:cubicBezTo>
                  <a:cubicBezTo>
                    <a:pt x="84619" y="34600"/>
                    <a:pt x="84300" y="34507"/>
                    <a:pt x="84027" y="34312"/>
                  </a:cubicBezTo>
                  <a:lnTo>
                    <a:pt x="56908" y="15131"/>
                  </a:lnTo>
                  <a:cubicBezTo>
                    <a:pt x="56624" y="14938"/>
                    <a:pt x="56301" y="14844"/>
                    <a:pt x="55982" y="14844"/>
                  </a:cubicBezTo>
                  <a:cubicBezTo>
                    <a:pt x="55475" y="14844"/>
                    <a:pt x="54980" y="15081"/>
                    <a:pt x="54673" y="15531"/>
                  </a:cubicBezTo>
                  <a:lnTo>
                    <a:pt x="0" y="92820"/>
                  </a:lnTo>
                  <a:lnTo>
                    <a:pt x="19648" y="92820"/>
                  </a:lnTo>
                  <a:lnTo>
                    <a:pt x="58509" y="37881"/>
                  </a:lnTo>
                  <a:cubicBezTo>
                    <a:pt x="58816" y="37430"/>
                    <a:pt x="59311" y="37193"/>
                    <a:pt x="59810" y="37193"/>
                  </a:cubicBezTo>
                  <a:cubicBezTo>
                    <a:pt x="60124" y="37193"/>
                    <a:pt x="60440" y="37287"/>
                    <a:pt x="60710" y="37480"/>
                  </a:cubicBezTo>
                  <a:lnTo>
                    <a:pt x="87863" y="56661"/>
                  </a:lnTo>
                  <a:cubicBezTo>
                    <a:pt x="88134" y="56868"/>
                    <a:pt x="88451" y="56964"/>
                    <a:pt x="88766" y="56964"/>
                  </a:cubicBezTo>
                  <a:cubicBezTo>
                    <a:pt x="89264" y="56964"/>
                    <a:pt x="89758" y="56723"/>
                    <a:pt x="90065" y="56294"/>
                  </a:cubicBezTo>
                  <a:lnTo>
                    <a:pt x="117784" y="17099"/>
                  </a:lnTo>
                  <a:lnTo>
                    <a:pt x="120820" y="19234"/>
                  </a:lnTo>
                  <a:cubicBezTo>
                    <a:pt x="121107" y="19431"/>
                    <a:pt x="121416" y="19519"/>
                    <a:pt x="121716" y="19519"/>
                  </a:cubicBezTo>
                  <a:cubicBezTo>
                    <a:pt x="122637" y="19519"/>
                    <a:pt x="123473" y="18690"/>
                    <a:pt x="123322" y="17633"/>
                  </a:cubicBezTo>
                  <a:lnTo>
                    <a:pt x="120520" y="1321"/>
                  </a:lnTo>
                  <a:cubicBezTo>
                    <a:pt x="120369" y="539"/>
                    <a:pt x="119676" y="1"/>
                    <a:pt x="118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2400225" y="2239050"/>
              <a:ext cx="3086825" cy="2320525"/>
            </a:xfrm>
            <a:custGeom>
              <a:avLst/>
              <a:gdLst/>
              <a:ahLst/>
              <a:cxnLst/>
              <a:rect l="l" t="t" r="r" b="b"/>
              <a:pathLst>
                <a:path w="123473" h="92821" extrusionOk="0">
                  <a:moveTo>
                    <a:pt x="118905" y="1"/>
                  </a:moveTo>
                  <a:cubicBezTo>
                    <a:pt x="118821" y="1"/>
                    <a:pt x="118737" y="7"/>
                    <a:pt x="118652" y="20"/>
                  </a:cubicBezTo>
                  <a:lnTo>
                    <a:pt x="102340" y="2822"/>
                  </a:lnTo>
                  <a:cubicBezTo>
                    <a:pt x="100906" y="3056"/>
                    <a:pt x="100505" y="4890"/>
                    <a:pt x="101673" y="5724"/>
                  </a:cubicBezTo>
                  <a:lnTo>
                    <a:pt x="104675" y="7859"/>
                  </a:lnTo>
                  <a:lnTo>
                    <a:pt x="86228" y="33945"/>
                  </a:lnTo>
                  <a:cubicBezTo>
                    <a:pt x="85923" y="34372"/>
                    <a:pt x="85432" y="34600"/>
                    <a:pt x="84937" y="34600"/>
                  </a:cubicBezTo>
                  <a:cubicBezTo>
                    <a:pt x="84619" y="34600"/>
                    <a:pt x="84300" y="34507"/>
                    <a:pt x="84027" y="34312"/>
                  </a:cubicBezTo>
                  <a:lnTo>
                    <a:pt x="56908" y="15131"/>
                  </a:lnTo>
                  <a:cubicBezTo>
                    <a:pt x="56624" y="14938"/>
                    <a:pt x="56301" y="14844"/>
                    <a:pt x="55982" y="14844"/>
                  </a:cubicBezTo>
                  <a:cubicBezTo>
                    <a:pt x="55475" y="14844"/>
                    <a:pt x="54980" y="15081"/>
                    <a:pt x="54673" y="15531"/>
                  </a:cubicBezTo>
                  <a:lnTo>
                    <a:pt x="0" y="92820"/>
                  </a:lnTo>
                  <a:lnTo>
                    <a:pt x="19648" y="92820"/>
                  </a:lnTo>
                  <a:lnTo>
                    <a:pt x="58509" y="37881"/>
                  </a:lnTo>
                  <a:cubicBezTo>
                    <a:pt x="58816" y="37430"/>
                    <a:pt x="59311" y="37193"/>
                    <a:pt x="59810" y="37193"/>
                  </a:cubicBezTo>
                  <a:cubicBezTo>
                    <a:pt x="60124" y="37193"/>
                    <a:pt x="60440" y="37287"/>
                    <a:pt x="60710" y="37480"/>
                  </a:cubicBezTo>
                  <a:lnTo>
                    <a:pt x="87863" y="56661"/>
                  </a:lnTo>
                  <a:cubicBezTo>
                    <a:pt x="88134" y="56868"/>
                    <a:pt x="88451" y="56964"/>
                    <a:pt x="88766" y="56964"/>
                  </a:cubicBezTo>
                  <a:cubicBezTo>
                    <a:pt x="89264" y="56964"/>
                    <a:pt x="89758" y="56723"/>
                    <a:pt x="90065" y="56294"/>
                  </a:cubicBezTo>
                  <a:lnTo>
                    <a:pt x="117784" y="17099"/>
                  </a:lnTo>
                  <a:lnTo>
                    <a:pt x="120820" y="19234"/>
                  </a:lnTo>
                  <a:cubicBezTo>
                    <a:pt x="121107" y="19431"/>
                    <a:pt x="121416" y="19519"/>
                    <a:pt x="121716" y="19519"/>
                  </a:cubicBezTo>
                  <a:cubicBezTo>
                    <a:pt x="122637" y="19519"/>
                    <a:pt x="123473" y="18690"/>
                    <a:pt x="123322" y="17633"/>
                  </a:cubicBezTo>
                  <a:lnTo>
                    <a:pt x="120520" y="1321"/>
                  </a:lnTo>
                  <a:cubicBezTo>
                    <a:pt x="120369" y="539"/>
                    <a:pt x="119676" y="1"/>
                    <a:pt x="118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2511975" y="2297925"/>
              <a:ext cx="2908750" cy="2204925"/>
            </a:xfrm>
            <a:custGeom>
              <a:avLst/>
              <a:gdLst/>
              <a:ahLst/>
              <a:cxnLst/>
              <a:rect l="l" t="t" r="r" b="b"/>
              <a:pathLst>
                <a:path w="116350" h="88197" extrusionOk="0">
                  <a:moveTo>
                    <a:pt x="113748" y="267"/>
                  </a:moveTo>
                  <a:lnTo>
                    <a:pt x="116050" y="13610"/>
                  </a:lnTo>
                  <a:lnTo>
                    <a:pt x="112814" y="11308"/>
                  </a:lnTo>
                  <a:lnTo>
                    <a:pt x="112747" y="11308"/>
                  </a:lnTo>
                  <a:cubicBezTo>
                    <a:pt x="112714" y="11308"/>
                    <a:pt x="112681" y="11342"/>
                    <a:pt x="112681" y="11342"/>
                  </a:cubicBezTo>
                  <a:lnTo>
                    <a:pt x="84961" y="50536"/>
                  </a:lnTo>
                  <a:cubicBezTo>
                    <a:pt x="84653" y="50947"/>
                    <a:pt x="84192" y="51169"/>
                    <a:pt x="83728" y="51169"/>
                  </a:cubicBezTo>
                  <a:cubicBezTo>
                    <a:pt x="83439" y="51169"/>
                    <a:pt x="83149" y="51083"/>
                    <a:pt x="82893" y="50903"/>
                  </a:cubicBezTo>
                  <a:lnTo>
                    <a:pt x="55740" y="31723"/>
                  </a:lnTo>
                  <a:cubicBezTo>
                    <a:pt x="55448" y="31520"/>
                    <a:pt x="55118" y="31423"/>
                    <a:pt x="54792" y="31423"/>
                  </a:cubicBezTo>
                  <a:cubicBezTo>
                    <a:pt x="54259" y="31423"/>
                    <a:pt x="53736" y="31681"/>
                    <a:pt x="53405" y="32157"/>
                  </a:cubicBezTo>
                  <a:lnTo>
                    <a:pt x="13877" y="87997"/>
                  </a:lnTo>
                  <a:lnTo>
                    <a:pt x="300" y="87997"/>
                  </a:lnTo>
                  <a:lnTo>
                    <a:pt x="50870" y="16512"/>
                  </a:lnTo>
                  <a:cubicBezTo>
                    <a:pt x="51153" y="16108"/>
                    <a:pt x="51607" y="15888"/>
                    <a:pt x="52076" y="15888"/>
                  </a:cubicBezTo>
                  <a:cubicBezTo>
                    <a:pt x="52382" y="15888"/>
                    <a:pt x="52695" y="15981"/>
                    <a:pt x="52971" y="16179"/>
                  </a:cubicBezTo>
                  <a:lnTo>
                    <a:pt x="80091" y="35359"/>
                  </a:lnTo>
                  <a:cubicBezTo>
                    <a:pt x="80364" y="35558"/>
                    <a:pt x="80674" y="35664"/>
                    <a:pt x="80994" y="35664"/>
                  </a:cubicBezTo>
                  <a:cubicBezTo>
                    <a:pt x="81103" y="35664"/>
                    <a:pt x="81214" y="35651"/>
                    <a:pt x="81325" y="35626"/>
                  </a:cubicBezTo>
                  <a:cubicBezTo>
                    <a:pt x="81792" y="35559"/>
                    <a:pt x="82159" y="35326"/>
                    <a:pt x="82426" y="34959"/>
                  </a:cubicBezTo>
                  <a:lnTo>
                    <a:pt x="103641" y="4971"/>
                  </a:lnTo>
                  <a:cubicBezTo>
                    <a:pt x="103641" y="4937"/>
                    <a:pt x="103641" y="4937"/>
                    <a:pt x="103641" y="4904"/>
                  </a:cubicBezTo>
                  <a:cubicBezTo>
                    <a:pt x="103641" y="4870"/>
                    <a:pt x="103607" y="4837"/>
                    <a:pt x="103607" y="4837"/>
                  </a:cubicBezTo>
                  <a:lnTo>
                    <a:pt x="100372" y="2535"/>
                  </a:lnTo>
                  <a:lnTo>
                    <a:pt x="113748" y="267"/>
                  </a:lnTo>
                  <a:close/>
                  <a:moveTo>
                    <a:pt x="113881" y="0"/>
                  </a:moveTo>
                  <a:lnTo>
                    <a:pt x="100105" y="2369"/>
                  </a:lnTo>
                  <a:cubicBezTo>
                    <a:pt x="100072" y="2369"/>
                    <a:pt x="100038" y="2402"/>
                    <a:pt x="100038" y="2435"/>
                  </a:cubicBezTo>
                  <a:cubicBezTo>
                    <a:pt x="100005" y="2469"/>
                    <a:pt x="100038" y="2502"/>
                    <a:pt x="100072" y="2535"/>
                  </a:cubicBezTo>
                  <a:lnTo>
                    <a:pt x="103407" y="4904"/>
                  </a:lnTo>
                  <a:lnTo>
                    <a:pt x="82259" y="34792"/>
                  </a:lnTo>
                  <a:cubicBezTo>
                    <a:pt x="81975" y="35217"/>
                    <a:pt x="81520" y="35433"/>
                    <a:pt x="81049" y="35433"/>
                  </a:cubicBezTo>
                  <a:cubicBezTo>
                    <a:pt x="80744" y="35433"/>
                    <a:pt x="80433" y="35342"/>
                    <a:pt x="80157" y="35159"/>
                  </a:cubicBezTo>
                  <a:lnTo>
                    <a:pt x="53038" y="15978"/>
                  </a:lnTo>
                  <a:cubicBezTo>
                    <a:pt x="52737" y="15769"/>
                    <a:pt x="52396" y="15668"/>
                    <a:pt x="52059" y="15668"/>
                  </a:cubicBezTo>
                  <a:cubicBezTo>
                    <a:pt x="51537" y="15668"/>
                    <a:pt x="51028" y="15912"/>
                    <a:pt x="50703" y="16379"/>
                  </a:cubicBezTo>
                  <a:lnTo>
                    <a:pt x="33" y="88030"/>
                  </a:lnTo>
                  <a:cubicBezTo>
                    <a:pt x="0" y="88063"/>
                    <a:pt x="0" y="88097"/>
                    <a:pt x="33" y="88130"/>
                  </a:cubicBezTo>
                  <a:cubicBezTo>
                    <a:pt x="33" y="88163"/>
                    <a:pt x="67" y="88197"/>
                    <a:pt x="100" y="88197"/>
                  </a:cubicBezTo>
                  <a:lnTo>
                    <a:pt x="13943" y="88197"/>
                  </a:lnTo>
                  <a:cubicBezTo>
                    <a:pt x="13977" y="88197"/>
                    <a:pt x="14010" y="88163"/>
                    <a:pt x="14043" y="88163"/>
                  </a:cubicBezTo>
                  <a:lnTo>
                    <a:pt x="53638" y="32290"/>
                  </a:lnTo>
                  <a:cubicBezTo>
                    <a:pt x="53926" y="31879"/>
                    <a:pt x="54378" y="31658"/>
                    <a:pt x="54839" y="31658"/>
                  </a:cubicBezTo>
                  <a:cubicBezTo>
                    <a:pt x="55126" y="31658"/>
                    <a:pt x="55417" y="31744"/>
                    <a:pt x="55673" y="31923"/>
                  </a:cubicBezTo>
                  <a:lnTo>
                    <a:pt x="82826" y="51104"/>
                  </a:lnTo>
                  <a:cubicBezTo>
                    <a:pt x="83117" y="51306"/>
                    <a:pt x="83448" y="51403"/>
                    <a:pt x="83774" y="51403"/>
                  </a:cubicBezTo>
                  <a:cubicBezTo>
                    <a:pt x="84307" y="51403"/>
                    <a:pt x="84830" y="51146"/>
                    <a:pt x="85161" y="50670"/>
                  </a:cubicBezTo>
                  <a:lnTo>
                    <a:pt x="112847" y="11575"/>
                  </a:lnTo>
                  <a:lnTo>
                    <a:pt x="116183" y="13944"/>
                  </a:lnTo>
                  <a:cubicBezTo>
                    <a:pt x="116200" y="13960"/>
                    <a:pt x="116216" y="13969"/>
                    <a:pt x="116233" y="13969"/>
                  </a:cubicBezTo>
                  <a:cubicBezTo>
                    <a:pt x="116250" y="13969"/>
                    <a:pt x="116266" y="13960"/>
                    <a:pt x="116283" y="13944"/>
                  </a:cubicBezTo>
                  <a:cubicBezTo>
                    <a:pt x="116316" y="13910"/>
                    <a:pt x="116350" y="13877"/>
                    <a:pt x="116350" y="13844"/>
                  </a:cubicBezTo>
                  <a:lnTo>
                    <a:pt x="113981" y="67"/>
                  </a:lnTo>
                  <a:cubicBezTo>
                    <a:pt x="113981" y="34"/>
                    <a:pt x="113915" y="0"/>
                    <a:pt x="11388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4775250" y="3904900"/>
              <a:ext cx="43375" cy="637975"/>
            </a:xfrm>
            <a:custGeom>
              <a:avLst/>
              <a:gdLst/>
              <a:ahLst/>
              <a:cxnLst/>
              <a:rect l="l" t="t" r="r" b="b"/>
              <a:pathLst>
                <a:path w="1735" h="25519" extrusionOk="0">
                  <a:moveTo>
                    <a:pt x="0" y="1"/>
                  </a:moveTo>
                  <a:lnTo>
                    <a:pt x="0" y="25519"/>
                  </a:lnTo>
                  <a:lnTo>
                    <a:pt x="1735" y="25519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5150525" y="3558000"/>
              <a:ext cx="42550" cy="984875"/>
            </a:xfrm>
            <a:custGeom>
              <a:avLst/>
              <a:gdLst/>
              <a:ahLst/>
              <a:cxnLst/>
              <a:rect l="l" t="t" r="r" b="b"/>
              <a:pathLst>
                <a:path w="1702" h="39395" extrusionOk="0">
                  <a:moveTo>
                    <a:pt x="0" y="0"/>
                  </a:moveTo>
                  <a:lnTo>
                    <a:pt x="0" y="39395"/>
                  </a:lnTo>
                  <a:lnTo>
                    <a:pt x="1701" y="39395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5531625" y="3794000"/>
              <a:ext cx="43375" cy="748875"/>
            </a:xfrm>
            <a:custGeom>
              <a:avLst/>
              <a:gdLst/>
              <a:ahLst/>
              <a:cxnLst/>
              <a:rect l="l" t="t" r="r" b="b"/>
              <a:pathLst>
                <a:path w="1735" h="29955" extrusionOk="0">
                  <a:moveTo>
                    <a:pt x="0" y="0"/>
                  </a:moveTo>
                  <a:lnTo>
                    <a:pt x="0" y="29955"/>
                  </a:lnTo>
                  <a:lnTo>
                    <a:pt x="1735" y="29955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4475025" y="3904900"/>
              <a:ext cx="300250" cy="637975"/>
            </a:xfrm>
            <a:custGeom>
              <a:avLst/>
              <a:gdLst/>
              <a:ahLst/>
              <a:cxnLst/>
              <a:rect l="l" t="t" r="r" b="b"/>
              <a:pathLst>
                <a:path w="12010" h="25519" extrusionOk="0">
                  <a:moveTo>
                    <a:pt x="1" y="1"/>
                  </a:moveTo>
                  <a:lnTo>
                    <a:pt x="1" y="25519"/>
                  </a:lnTo>
                  <a:lnTo>
                    <a:pt x="12009" y="25519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4475025" y="3904900"/>
              <a:ext cx="150150" cy="378625"/>
            </a:xfrm>
            <a:custGeom>
              <a:avLst/>
              <a:gdLst/>
              <a:ahLst/>
              <a:cxnLst/>
              <a:rect l="l" t="t" r="r" b="b"/>
              <a:pathLst>
                <a:path w="6006" h="15145" extrusionOk="0">
                  <a:moveTo>
                    <a:pt x="1" y="1"/>
                  </a:moveTo>
                  <a:lnTo>
                    <a:pt x="1" y="15145"/>
                  </a:lnTo>
                  <a:lnTo>
                    <a:pt x="60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4849475" y="3558000"/>
              <a:ext cx="301075" cy="984875"/>
            </a:xfrm>
            <a:custGeom>
              <a:avLst/>
              <a:gdLst/>
              <a:ahLst/>
              <a:cxnLst/>
              <a:rect l="l" t="t" r="r" b="b"/>
              <a:pathLst>
                <a:path w="12043" h="39395" extrusionOk="0">
                  <a:moveTo>
                    <a:pt x="0" y="0"/>
                  </a:moveTo>
                  <a:lnTo>
                    <a:pt x="0" y="39395"/>
                  </a:lnTo>
                  <a:lnTo>
                    <a:pt x="12042" y="39395"/>
                  </a:lnTo>
                  <a:lnTo>
                    <a:pt x="120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4850300" y="3558000"/>
              <a:ext cx="150125" cy="377775"/>
            </a:xfrm>
            <a:custGeom>
              <a:avLst/>
              <a:gdLst/>
              <a:ahLst/>
              <a:cxnLst/>
              <a:rect l="l" t="t" r="r" b="b"/>
              <a:pathLst>
                <a:path w="6005" h="15111" extrusionOk="0">
                  <a:moveTo>
                    <a:pt x="1" y="0"/>
                  </a:moveTo>
                  <a:lnTo>
                    <a:pt x="1" y="15111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5231400" y="3794000"/>
              <a:ext cx="301075" cy="748875"/>
            </a:xfrm>
            <a:custGeom>
              <a:avLst/>
              <a:gdLst/>
              <a:ahLst/>
              <a:cxnLst/>
              <a:rect l="l" t="t" r="r" b="b"/>
              <a:pathLst>
                <a:path w="12043" h="29955" extrusionOk="0">
                  <a:moveTo>
                    <a:pt x="1" y="0"/>
                  </a:moveTo>
                  <a:lnTo>
                    <a:pt x="1" y="29955"/>
                  </a:lnTo>
                  <a:lnTo>
                    <a:pt x="12043" y="29955"/>
                  </a:lnTo>
                  <a:lnTo>
                    <a:pt x="12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5231400" y="3794000"/>
              <a:ext cx="150975" cy="336925"/>
            </a:xfrm>
            <a:custGeom>
              <a:avLst/>
              <a:gdLst/>
              <a:ahLst/>
              <a:cxnLst/>
              <a:rect l="l" t="t" r="r" b="b"/>
              <a:pathLst>
                <a:path w="6039" h="13477" extrusionOk="0">
                  <a:moveTo>
                    <a:pt x="1" y="0"/>
                  </a:moveTo>
                  <a:lnTo>
                    <a:pt x="1" y="13476"/>
                  </a:lnTo>
                  <a:lnTo>
                    <a:pt x="60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3695300" y="4285175"/>
              <a:ext cx="94275" cy="205175"/>
            </a:xfrm>
            <a:custGeom>
              <a:avLst/>
              <a:gdLst/>
              <a:ahLst/>
              <a:cxnLst/>
              <a:rect l="l" t="t" r="r" b="b"/>
              <a:pathLst>
                <a:path w="3771" h="8207" extrusionOk="0">
                  <a:moveTo>
                    <a:pt x="568" y="1"/>
                  </a:moveTo>
                  <a:lnTo>
                    <a:pt x="1" y="7606"/>
                  </a:lnTo>
                  <a:lnTo>
                    <a:pt x="3237" y="8206"/>
                  </a:lnTo>
                  <a:lnTo>
                    <a:pt x="3770" y="601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4215675" y="4298525"/>
              <a:ext cx="102600" cy="190150"/>
            </a:xfrm>
            <a:custGeom>
              <a:avLst/>
              <a:gdLst/>
              <a:ahLst/>
              <a:cxnLst/>
              <a:rect l="l" t="t" r="r" b="b"/>
              <a:pathLst>
                <a:path w="4104" h="7606" extrusionOk="0">
                  <a:moveTo>
                    <a:pt x="1" y="0"/>
                  </a:moveTo>
                  <a:lnTo>
                    <a:pt x="835" y="7606"/>
                  </a:lnTo>
                  <a:lnTo>
                    <a:pt x="4104" y="7606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4071400" y="4478650"/>
              <a:ext cx="282750" cy="93425"/>
            </a:xfrm>
            <a:custGeom>
              <a:avLst/>
              <a:gdLst/>
              <a:ahLst/>
              <a:cxnLst/>
              <a:rect l="l" t="t" r="r" b="b"/>
              <a:pathLst>
                <a:path w="11310" h="3737" extrusionOk="0">
                  <a:moveTo>
                    <a:pt x="6339" y="0"/>
                  </a:moveTo>
                  <a:cubicBezTo>
                    <a:pt x="6139" y="0"/>
                    <a:pt x="5939" y="67"/>
                    <a:pt x="5805" y="234"/>
                  </a:cubicBezTo>
                  <a:cubicBezTo>
                    <a:pt x="5005" y="934"/>
                    <a:pt x="3103" y="1702"/>
                    <a:pt x="568" y="2269"/>
                  </a:cubicBezTo>
                  <a:cubicBezTo>
                    <a:pt x="1" y="2369"/>
                    <a:pt x="168" y="3736"/>
                    <a:pt x="1569" y="3736"/>
                  </a:cubicBezTo>
                  <a:cubicBezTo>
                    <a:pt x="2936" y="3736"/>
                    <a:pt x="5939" y="3636"/>
                    <a:pt x="6939" y="3636"/>
                  </a:cubicBezTo>
                  <a:cubicBezTo>
                    <a:pt x="8540" y="3636"/>
                    <a:pt x="9508" y="3703"/>
                    <a:pt x="10775" y="3736"/>
                  </a:cubicBezTo>
                  <a:cubicBezTo>
                    <a:pt x="11076" y="3736"/>
                    <a:pt x="11309" y="3470"/>
                    <a:pt x="11242" y="3169"/>
                  </a:cubicBezTo>
                  <a:lnTo>
                    <a:pt x="10609" y="234"/>
                  </a:lnTo>
                  <a:cubicBezTo>
                    <a:pt x="10575" y="100"/>
                    <a:pt x="10475" y="0"/>
                    <a:pt x="103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3506000" y="4457475"/>
              <a:ext cx="289400" cy="109050"/>
            </a:xfrm>
            <a:custGeom>
              <a:avLst/>
              <a:gdLst/>
              <a:ahLst/>
              <a:cxnLst/>
              <a:rect l="l" t="t" r="r" b="b"/>
              <a:pathLst>
                <a:path w="11576" h="4362" extrusionOk="0">
                  <a:moveTo>
                    <a:pt x="7435" y="1"/>
                  </a:moveTo>
                  <a:cubicBezTo>
                    <a:pt x="7227" y="1"/>
                    <a:pt x="7014" y="39"/>
                    <a:pt x="6839" y="114"/>
                  </a:cubicBezTo>
                  <a:cubicBezTo>
                    <a:pt x="5359" y="722"/>
                    <a:pt x="4445" y="813"/>
                    <a:pt x="3365" y="813"/>
                  </a:cubicBezTo>
                  <a:cubicBezTo>
                    <a:pt x="2907" y="813"/>
                    <a:pt x="2418" y="796"/>
                    <a:pt x="1843" y="796"/>
                  </a:cubicBezTo>
                  <a:cubicBezTo>
                    <a:pt x="1544" y="796"/>
                    <a:pt x="1222" y="801"/>
                    <a:pt x="868" y="814"/>
                  </a:cubicBezTo>
                  <a:cubicBezTo>
                    <a:pt x="301" y="847"/>
                    <a:pt x="1" y="2282"/>
                    <a:pt x="1335" y="2515"/>
                  </a:cubicBezTo>
                  <a:cubicBezTo>
                    <a:pt x="3537" y="2916"/>
                    <a:pt x="4437" y="3149"/>
                    <a:pt x="6305" y="3449"/>
                  </a:cubicBezTo>
                  <a:cubicBezTo>
                    <a:pt x="7906" y="3716"/>
                    <a:pt x="9741" y="4116"/>
                    <a:pt x="11009" y="4350"/>
                  </a:cubicBezTo>
                  <a:cubicBezTo>
                    <a:pt x="11044" y="4358"/>
                    <a:pt x="11078" y="4361"/>
                    <a:pt x="11112" y="4361"/>
                  </a:cubicBezTo>
                  <a:cubicBezTo>
                    <a:pt x="11367" y="4361"/>
                    <a:pt x="11576" y="4148"/>
                    <a:pt x="11576" y="3883"/>
                  </a:cubicBezTo>
                  <a:lnTo>
                    <a:pt x="11409" y="881"/>
                  </a:lnTo>
                  <a:cubicBezTo>
                    <a:pt x="11409" y="747"/>
                    <a:pt x="11309" y="647"/>
                    <a:pt x="11175" y="614"/>
                  </a:cubicBezTo>
                  <a:lnTo>
                    <a:pt x="7640" y="13"/>
                  </a:lnTo>
                  <a:cubicBezTo>
                    <a:pt x="7573" y="5"/>
                    <a:pt x="7504" y="1"/>
                    <a:pt x="7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3438450" y="1939325"/>
              <a:ext cx="539575" cy="381125"/>
            </a:xfrm>
            <a:custGeom>
              <a:avLst/>
              <a:gdLst/>
              <a:ahLst/>
              <a:cxnLst/>
              <a:rect l="l" t="t" r="r" b="b"/>
              <a:pathLst>
                <a:path w="21583" h="15245" extrusionOk="0">
                  <a:moveTo>
                    <a:pt x="16880" y="1"/>
                  </a:moveTo>
                  <a:lnTo>
                    <a:pt x="16646" y="668"/>
                  </a:lnTo>
                  <a:lnTo>
                    <a:pt x="16346" y="1335"/>
                  </a:lnTo>
                  <a:cubicBezTo>
                    <a:pt x="16179" y="1802"/>
                    <a:pt x="15979" y="2236"/>
                    <a:pt x="15745" y="2703"/>
                  </a:cubicBezTo>
                  <a:cubicBezTo>
                    <a:pt x="15312" y="3570"/>
                    <a:pt x="14878" y="4471"/>
                    <a:pt x="14411" y="5305"/>
                  </a:cubicBezTo>
                  <a:cubicBezTo>
                    <a:pt x="13944" y="6138"/>
                    <a:pt x="13410" y="6939"/>
                    <a:pt x="12843" y="7706"/>
                  </a:cubicBezTo>
                  <a:cubicBezTo>
                    <a:pt x="12310" y="8407"/>
                    <a:pt x="11709" y="9074"/>
                    <a:pt x="11042" y="9674"/>
                  </a:cubicBezTo>
                  <a:cubicBezTo>
                    <a:pt x="10742" y="9908"/>
                    <a:pt x="10442" y="10175"/>
                    <a:pt x="10075" y="10375"/>
                  </a:cubicBezTo>
                  <a:cubicBezTo>
                    <a:pt x="9941" y="10475"/>
                    <a:pt x="9741" y="10575"/>
                    <a:pt x="9608" y="10642"/>
                  </a:cubicBezTo>
                  <a:cubicBezTo>
                    <a:pt x="9474" y="10708"/>
                    <a:pt x="9374" y="10775"/>
                    <a:pt x="9241" y="10808"/>
                  </a:cubicBezTo>
                  <a:cubicBezTo>
                    <a:pt x="8807" y="10942"/>
                    <a:pt x="8407" y="11042"/>
                    <a:pt x="7973" y="11075"/>
                  </a:cubicBezTo>
                  <a:cubicBezTo>
                    <a:pt x="7506" y="11142"/>
                    <a:pt x="7039" y="11209"/>
                    <a:pt x="6539" y="11275"/>
                  </a:cubicBezTo>
                  <a:cubicBezTo>
                    <a:pt x="4537" y="11442"/>
                    <a:pt x="2436" y="11509"/>
                    <a:pt x="334" y="11576"/>
                  </a:cubicBezTo>
                  <a:lnTo>
                    <a:pt x="1" y="14011"/>
                  </a:lnTo>
                  <a:cubicBezTo>
                    <a:pt x="2136" y="14645"/>
                    <a:pt x="4337" y="15011"/>
                    <a:pt x="6539" y="15212"/>
                  </a:cubicBezTo>
                  <a:cubicBezTo>
                    <a:pt x="7106" y="15245"/>
                    <a:pt x="7706" y="15245"/>
                    <a:pt x="8307" y="15245"/>
                  </a:cubicBezTo>
                  <a:cubicBezTo>
                    <a:pt x="8941" y="15245"/>
                    <a:pt x="9574" y="15212"/>
                    <a:pt x="10208" y="15112"/>
                  </a:cubicBezTo>
                  <a:cubicBezTo>
                    <a:pt x="10575" y="15011"/>
                    <a:pt x="10975" y="14911"/>
                    <a:pt x="11342" y="14778"/>
                  </a:cubicBezTo>
                  <a:cubicBezTo>
                    <a:pt x="11509" y="14711"/>
                    <a:pt x="11676" y="14645"/>
                    <a:pt x="11809" y="14578"/>
                  </a:cubicBezTo>
                  <a:cubicBezTo>
                    <a:pt x="11976" y="14511"/>
                    <a:pt x="12143" y="14444"/>
                    <a:pt x="12276" y="14344"/>
                  </a:cubicBezTo>
                  <a:cubicBezTo>
                    <a:pt x="12877" y="14044"/>
                    <a:pt x="13444" y="13677"/>
                    <a:pt x="13944" y="13310"/>
                  </a:cubicBezTo>
                  <a:cubicBezTo>
                    <a:pt x="15846" y="11776"/>
                    <a:pt x="17413" y="9941"/>
                    <a:pt x="18648" y="7840"/>
                  </a:cubicBezTo>
                  <a:cubicBezTo>
                    <a:pt x="19248" y="6872"/>
                    <a:pt x="19782" y="5838"/>
                    <a:pt x="20282" y="4804"/>
                  </a:cubicBezTo>
                  <a:cubicBezTo>
                    <a:pt x="20516" y="4304"/>
                    <a:pt x="20749" y="3770"/>
                    <a:pt x="20949" y="3270"/>
                  </a:cubicBezTo>
                  <a:cubicBezTo>
                    <a:pt x="21083" y="3003"/>
                    <a:pt x="21183" y="2703"/>
                    <a:pt x="21283" y="2469"/>
                  </a:cubicBezTo>
                  <a:cubicBezTo>
                    <a:pt x="21383" y="2202"/>
                    <a:pt x="21483" y="1969"/>
                    <a:pt x="21583" y="1635"/>
                  </a:cubicBezTo>
                  <a:lnTo>
                    <a:pt x="16880" y="1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3732825" y="1883375"/>
              <a:ext cx="355300" cy="323675"/>
            </a:xfrm>
            <a:custGeom>
              <a:avLst/>
              <a:gdLst/>
              <a:ahLst/>
              <a:cxnLst/>
              <a:rect l="l" t="t" r="r" b="b"/>
              <a:pathLst>
                <a:path w="14212" h="12947" extrusionOk="0">
                  <a:moveTo>
                    <a:pt x="8063" y="1"/>
                  </a:moveTo>
                  <a:cubicBezTo>
                    <a:pt x="6129" y="1"/>
                    <a:pt x="4344" y="1057"/>
                    <a:pt x="3470" y="2772"/>
                  </a:cubicBezTo>
                  <a:cubicBezTo>
                    <a:pt x="2069" y="5374"/>
                    <a:pt x="1" y="9844"/>
                    <a:pt x="1" y="9844"/>
                  </a:cubicBezTo>
                  <a:lnTo>
                    <a:pt x="7640" y="12946"/>
                  </a:lnTo>
                  <a:cubicBezTo>
                    <a:pt x="7640" y="12946"/>
                    <a:pt x="14211" y="4"/>
                    <a:pt x="8240" y="4"/>
                  </a:cubicBezTo>
                  <a:cubicBezTo>
                    <a:pt x="8181" y="2"/>
                    <a:pt x="8122" y="1"/>
                    <a:pt x="8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3732825" y="1883375"/>
              <a:ext cx="355300" cy="323675"/>
            </a:xfrm>
            <a:custGeom>
              <a:avLst/>
              <a:gdLst/>
              <a:ahLst/>
              <a:cxnLst/>
              <a:rect l="l" t="t" r="r" b="b"/>
              <a:pathLst>
                <a:path w="14212" h="12947" extrusionOk="0">
                  <a:moveTo>
                    <a:pt x="8063" y="1"/>
                  </a:moveTo>
                  <a:cubicBezTo>
                    <a:pt x="6129" y="1"/>
                    <a:pt x="4344" y="1057"/>
                    <a:pt x="3470" y="2772"/>
                  </a:cubicBezTo>
                  <a:cubicBezTo>
                    <a:pt x="2069" y="5374"/>
                    <a:pt x="1" y="9844"/>
                    <a:pt x="1" y="9844"/>
                  </a:cubicBezTo>
                  <a:lnTo>
                    <a:pt x="7640" y="12946"/>
                  </a:lnTo>
                  <a:cubicBezTo>
                    <a:pt x="7640" y="12946"/>
                    <a:pt x="14211" y="4"/>
                    <a:pt x="8240" y="4"/>
                  </a:cubicBezTo>
                  <a:cubicBezTo>
                    <a:pt x="8181" y="2"/>
                    <a:pt x="8122" y="1"/>
                    <a:pt x="8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3798725" y="1988525"/>
              <a:ext cx="185150" cy="211850"/>
            </a:xfrm>
            <a:custGeom>
              <a:avLst/>
              <a:gdLst/>
              <a:ahLst/>
              <a:cxnLst/>
              <a:rect l="l" t="t" r="r" b="b"/>
              <a:pathLst>
                <a:path w="7406" h="8474" extrusionOk="0">
                  <a:moveTo>
                    <a:pt x="4136" y="1"/>
                  </a:moveTo>
                  <a:cubicBezTo>
                    <a:pt x="1935" y="1535"/>
                    <a:pt x="400" y="4371"/>
                    <a:pt x="0" y="6706"/>
                  </a:cubicBezTo>
                  <a:lnTo>
                    <a:pt x="4337" y="8474"/>
                  </a:lnTo>
                  <a:cubicBezTo>
                    <a:pt x="5137" y="7273"/>
                    <a:pt x="5904" y="5905"/>
                    <a:pt x="6772" y="4671"/>
                  </a:cubicBezTo>
                  <a:cubicBezTo>
                    <a:pt x="7005" y="4037"/>
                    <a:pt x="7239" y="3370"/>
                    <a:pt x="7405" y="2669"/>
                  </a:cubicBezTo>
                  <a:lnTo>
                    <a:pt x="41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3378425" y="2199525"/>
              <a:ext cx="115925" cy="97475"/>
            </a:xfrm>
            <a:custGeom>
              <a:avLst/>
              <a:gdLst/>
              <a:ahLst/>
              <a:cxnLst/>
              <a:rect l="l" t="t" r="r" b="b"/>
              <a:pathLst>
                <a:path w="4637" h="3899" extrusionOk="0">
                  <a:moveTo>
                    <a:pt x="2002" y="0"/>
                  </a:moveTo>
                  <a:lnTo>
                    <a:pt x="0" y="3770"/>
                  </a:lnTo>
                  <a:cubicBezTo>
                    <a:pt x="486" y="3855"/>
                    <a:pt x="985" y="3898"/>
                    <a:pt x="1487" y="3898"/>
                  </a:cubicBezTo>
                  <a:cubicBezTo>
                    <a:pt x="2158" y="3898"/>
                    <a:pt x="2836" y="3822"/>
                    <a:pt x="3503" y="3669"/>
                  </a:cubicBezTo>
                  <a:lnTo>
                    <a:pt x="4637" y="1501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3329225" y="2199525"/>
              <a:ext cx="98425" cy="94250"/>
            </a:xfrm>
            <a:custGeom>
              <a:avLst/>
              <a:gdLst/>
              <a:ahLst/>
              <a:cxnLst/>
              <a:rect l="l" t="t" r="r" b="b"/>
              <a:pathLst>
                <a:path w="3937" h="3770" extrusionOk="0">
                  <a:moveTo>
                    <a:pt x="1468" y="0"/>
                  </a:moveTo>
                  <a:lnTo>
                    <a:pt x="0" y="3303"/>
                  </a:lnTo>
                  <a:lnTo>
                    <a:pt x="1935" y="3770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3701975" y="4285175"/>
              <a:ext cx="87600" cy="113450"/>
            </a:xfrm>
            <a:custGeom>
              <a:avLst/>
              <a:gdLst/>
              <a:ahLst/>
              <a:cxnLst/>
              <a:rect l="l" t="t" r="r" b="b"/>
              <a:pathLst>
                <a:path w="3504" h="4538" extrusionOk="0">
                  <a:moveTo>
                    <a:pt x="301" y="1"/>
                  </a:moveTo>
                  <a:lnTo>
                    <a:pt x="1" y="3903"/>
                  </a:lnTo>
                  <a:lnTo>
                    <a:pt x="3236" y="4537"/>
                  </a:lnTo>
                  <a:lnTo>
                    <a:pt x="3503" y="601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4215675" y="4298525"/>
              <a:ext cx="92600" cy="98425"/>
            </a:xfrm>
            <a:custGeom>
              <a:avLst/>
              <a:gdLst/>
              <a:ahLst/>
              <a:cxnLst/>
              <a:rect l="l" t="t" r="r" b="b"/>
              <a:pathLst>
                <a:path w="3704" h="3937" extrusionOk="0">
                  <a:moveTo>
                    <a:pt x="1" y="0"/>
                  </a:moveTo>
                  <a:lnTo>
                    <a:pt x="434" y="3936"/>
                  </a:lnTo>
                  <a:lnTo>
                    <a:pt x="3703" y="3936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3773700" y="1878450"/>
              <a:ext cx="572925" cy="750575"/>
            </a:xfrm>
            <a:custGeom>
              <a:avLst/>
              <a:gdLst/>
              <a:ahLst/>
              <a:cxnLst/>
              <a:rect l="l" t="t" r="r" b="b"/>
              <a:pathLst>
                <a:path w="22917" h="30023" extrusionOk="0">
                  <a:moveTo>
                    <a:pt x="9641" y="1"/>
                  </a:moveTo>
                  <a:cubicBezTo>
                    <a:pt x="9307" y="1"/>
                    <a:pt x="9007" y="34"/>
                    <a:pt x="8707" y="34"/>
                  </a:cubicBezTo>
                  <a:cubicBezTo>
                    <a:pt x="7339" y="101"/>
                    <a:pt x="5938" y="267"/>
                    <a:pt x="4537" y="534"/>
                  </a:cubicBezTo>
                  <a:cubicBezTo>
                    <a:pt x="4537" y="534"/>
                    <a:pt x="0" y="10141"/>
                    <a:pt x="2369" y="28788"/>
                  </a:cubicBezTo>
                  <a:cubicBezTo>
                    <a:pt x="7673" y="29188"/>
                    <a:pt x="17346" y="29855"/>
                    <a:pt x="19881" y="30022"/>
                  </a:cubicBezTo>
                  <a:cubicBezTo>
                    <a:pt x="20048" y="28688"/>
                    <a:pt x="19948" y="24752"/>
                    <a:pt x="20215" y="19581"/>
                  </a:cubicBezTo>
                  <a:cubicBezTo>
                    <a:pt x="20315" y="17380"/>
                    <a:pt x="20515" y="14978"/>
                    <a:pt x="20815" y="12443"/>
                  </a:cubicBezTo>
                  <a:cubicBezTo>
                    <a:pt x="21249" y="8774"/>
                    <a:pt x="21949" y="5171"/>
                    <a:pt x="22917" y="1635"/>
                  </a:cubicBezTo>
                  <a:cubicBezTo>
                    <a:pt x="22917" y="1635"/>
                    <a:pt x="20849" y="1068"/>
                    <a:pt x="18480" y="701"/>
                  </a:cubicBezTo>
                  <a:cubicBezTo>
                    <a:pt x="18013" y="634"/>
                    <a:pt x="17546" y="568"/>
                    <a:pt x="17079" y="501"/>
                  </a:cubicBezTo>
                  <a:cubicBezTo>
                    <a:pt x="14611" y="201"/>
                    <a:pt x="12109" y="1"/>
                    <a:pt x="9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4234850" y="2037725"/>
              <a:ext cx="82600" cy="189325"/>
            </a:xfrm>
            <a:custGeom>
              <a:avLst/>
              <a:gdLst/>
              <a:ahLst/>
              <a:cxnLst/>
              <a:rect l="l" t="t" r="r" b="b"/>
              <a:pathLst>
                <a:path w="3304" h="7573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2669"/>
                    <a:pt x="768" y="5305"/>
                    <a:pt x="2203" y="7573"/>
                  </a:cubicBezTo>
                  <a:cubicBezTo>
                    <a:pt x="2269" y="7073"/>
                    <a:pt x="2336" y="6572"/>
                    <a:pt x="2369" y="6072"/>
                  </a:cubicBezTo>
                  <a:cubicBezTo>
                    <a:pt x="2603" y="4137"/>
                    <a:pt x="2903" y="2169"/>
                    <a:pt x="3303" y="168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4002200" y="1679975"/>
              <a:ext cx="199325" cy="259100"/>
            </a:xfrm>
            <a:custGeom>
              <a:avLst/>
              <a:gdLst/>
              <a:ahLst/>
              <a:cxnLst/>
              <a:rect l="l" t="t" r="r" b="b"/>
              <a:pathLst>
                <a:path w="7973" h="10364" extrusionOk="0">
                  <a:moveTo>
                    <a:pt x="7806" y="1"/>
                  </a:moveTo>
                  <a:lnTo>
                    <a:pt x="2969" y="3603"/>
                  </a:lnTo>
                  <a:cubicBezTo>
                    <a:pt x="3303" y="5471"/>
                    <a:pt x="3236" y="7473"/>
                    <a:pt x="534" y="7906"/>
                  </a:cubicBezTo>
                  <a:cubicBezTo>
                    <a:pt x="0" y="8673"/>
                    <a:pt x="0" y="10141"/>
                    <a:pt x="2068" y="10308"/>
                  </a:cubicBezTo>
                  <a:cubicBezTo>
                    <a:pt x="2368" y="10345"/>
                    <a:pt x="2668" y="10364"/>
                    <a:pt x="2967" y="10364"/>
                  </a:cubicBezTo>
                  <a:cubicBezTo>
                    <a:pt x="4801" y="10364"/>
                    <a:pt x="6596" y="9673"/>
                    <a:pt x="7973" y="8440"/>
                  </a:cubicBezTo>
                  <a:cubicBezTo>
                    <a:pt x="6405" y="6705"/>
                    <a:pt x="7172" y="2369"/>
                    <a:pt x="7806" y="1"/>
                  </a:cubicBez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4016375" y="1938500"/>
              <a:ext cx="79250" cy="57900"/>
            </a:xfrm>
            <a:custGeom>
              <a:avLst/>
              <a:gdLst/>
              <a:ahLst/>
              <a:cxnLst/>
              <a:rect l="l" t="t" r="r" b="b"/>
              <a:pathLst>
                <a:path w="3170" h="2316" extrusionOk="0">
                  <a:moveTo>
                    <a:pt x="1902" y="0"/>
                  </a:moveTo>
                  <a:cubicBezTo>
                    <a:pt x="1902" y="0"/>
                    <a:pt x="234" y="434"/>
                    <a:pt x="0" y="768"/>
                  </a:cubicBezTo>
                  <a:cubicBezTo>
                    <a:pt x="34" y="1135"/>
                    <a:pt x="134" y="1468"/>
                    <a:pt x="267" y="1835"/>
                  </a:cubicBezTo>
                  <a:cubicBezTo>
                    <a:pt x="334" y="2069"/>
                    <a:pt x="534" y="2202"/>
                    <a:pt x="768" y="2202"/>
                  </a:cubicBezTo>
                  <a:cubicBezTo>
                    <a:pt x="1135" y="2202"/>
                    <a:pt x="1468" y="2235"/>
                    <a:pt x="1802" y="2302"/>
                  </a:cubicBezTo>
                  <a:cubicBezTo>
                    <a:pt x="1837" y="2311"/>
                    <a:pt x="1876" y="2315"/>
                    <a:pt x="1915" y="2315"/>
                  </a:cubicBezTo>
                  <a:cubicBezTo>
                    <a:pt x="2022" y="2315"/>
                    <a:pt x="2138" y="2284"/>
                    <a:pt x="2235" y="2235"/>
                  </a:cubicBezTo>
                  <a:cubicBezTo>
                    <a:pt x="2636" y="1968"/>
                    <a:pt x="3169" y="1568"/>
                    <a:pt x="3036" y="1101"/>
                  </a:cubicBezTo>
                  <a:cubicBezTo>
                    <a:pt x="2869" y="534"/>
                    <a:pt x="1902" y="0"/>
                    <a:pt x="1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3973000" y="1984375"/>
              <a:ext cx="87600" cy="445325"/>
            </a:xfrm>
            <a:custGeom>
              <a:avLst/>
              <a:gdLst/>
              <a:ahLst/>
              <a:cxnLst/>
              <a:rect l="l" t="t" r="r" b="b"/>
              <a:pathLst>
                <a:path w="3504" h="17813" extrusionOk="0">
                  <a:moveTo>
                    <a:pt x="2603" y="0"/>
                  </a:moveTo>
                  <a:cubicBezTo>
                    <a:pt x="1936" y="1468"/>
                    <a:pt x="401" y="10874"/>
                    <a:pt x="201" y="12275"/>
                  </a:cubicBezTo>
                  <a:cubicBezTo>
                    <a:pt x="1" y="13710"/>
                    <a:pt x="668" y="16011"/>
                    <a:pt x="1569" y="17813"/>
                  </a:cubicBezTo>
                  <a:cubicBezTo>
                    <a:pt x="2603" y="16378"/>
                    <a:pt x="3203" y="14677"/>
                    <a:pt x="3270" y="12909"/>
                  </a:cubicBezTo>
                  <a:cubicBezTo>
                    <a:pt x="3403" y="10975"/>
                    <a:pt x="3503" y="234"/>
                    <a:pt x="3503" y="234"/>
                  </a:cubicBezTo>
                  <a:lnTo>
                    <a:pt x="2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4063075" y="1883975"/>
              <a:ext cx="180975" cy="101250"/>
            </a:xfrm>
            <a:custGeom>
              <a:avLst/>
              <a:gdLst/>
              <a:ahLst/>
              <a:cxnLst/>
              <a:rect l="l" t="t" r="r" b="b"/>
              <a:pathLst>
                <a:path w="7239" h="4050" extrusionOk="0">
                  <a:moveTo>
                    <a:pt x="5457" y="1"/>
                  </a:moveTo>
                  <a:cubicBezTo>
                    <a:pt x="5404" y="1"/>
                    <a:pt x="5363" y="14"/>
                    <a:pt x="5338" y="46"/>
                  </a:cubicBezTo>
                  <a:cubicBezTo>
                    <a:pt x="5104" y="380"/>
                    <a:pt x="3136" y="1548"/>
                    <a:pt x="0" y="2181"/>
                  </a:cubicBezTo>
                  <a:cubicBezTo>
                    <a:pt x="634" y="2715"/>
                    <a:pt x="1135" y="3349"/>
                    <a:pt x="1535" y="4049"/>
                  </a:cubicBezTo>
                  <a:cubicBezTo>
                    <a:pt x="2569" y="3983"/>
                    <a:pt x="7239" y="1948"/>
                    <a:pt x="6572" y="347"/>
                  </a:cubicBezTo>
                  <a:cubicBezTo>
                    <a:pt x="6114" y="239"/>
                    <a:pt x="5678" y="1"/>
                    <a:pt x="5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3966325" y="1872575"/>
              <a:ext cx="96775" cy="106800"/>
            </a:xfrm>
            <a:custGeom>
              <a:avLst/>
              <a:gdLst/>
              <a:ahLst/>
              <a:cxnLst/>
              <a:rect l="l" t="t" r="r" b="b"/>
              <a:pathLst>
                <a:path w="3871" h="4272" extrusionOk="0">
                  <a:moveTo>
                    <a:pt x="2083" y="1"/>
                  </a:moveTo>
                  <a:cubicBezTo>
                    <a:pt x="1854" y="1"/>
                    <a:pt x="1421" y="177"/>
                    <a:pt x="968" y="202"/>
                  </a:cubicBezTo>
                  <a:cubicBezTo>
                    <a:pt x="1" y="1637"/>
                    <a:pt x="601" y="3805"/>
                    <a:pt x="1669" y="4272"/>
                  </a:cubicBezTo>
                  <a:cubicBezTo>
                    <a:pt x="2102" y="3271"/>
                    <a:pt x="3870" y="2637"/>
                    <a:pt x="3870" y="2637"/>
                  </a:cubicBezTo>
                  <a:cubicBezTo>
                    <a:pt x="1969" y="1436"/>
                    <a:pt x="2403" y="436"/>
                    <a:pt x="2236" y="69"/>
                  </a:cubicBezTo>
                  <a:cubicBezTo>
                    <a:pt x="2211" y="19"/>
                    <a:pt x="2158" y="1"/>
                    <a:pt x="20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4076425" y="1716675"/>
              <a:ext cx="73400" cy="86750"/>
            </a:xfrm>
            <a:custGeom>
              <a:avLst/>
              <a:gdLst/>
              <a:ahLst/>
              <a:cxnLst/>
              <a:rect l="l" t="t" r="r" b="b"/>
              <a:pathLst>
                <a:path w="2936" h="3470" extrusionOk="0">
                  <a:moveTo>
                    <a:pt x="2869" y="0"/>
                  </a:moveTo>
                  <a:lnTo>
                    <a:pt x="0" y="2102"/>
                  </a:lnTo>
                  <a:cubicBezTo>
                    <a:pt x="100" y="2569"/>
                    <a:pt x="134" y="3002"/>
                    <a:pt x="134" y="3469"/>
                  </a:cubicBezTo>
                  <a:cubicBezTo>
                    <a:pt x="1168" y="3369"/>
                    <a:pt x="2635" y="2369"/>
                    <a:pt x="2835" y="1301"/>
                  </a:cubicBezTo>
                  <a:cubicBezTo>
                    <a:pt x="2936" y="868"/>
                    <a:pt x="2936" y="434"/>
                    <a:pt x="2869" y="0"/>
                  </a:cubicBez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3981625" y="1487575"/>
              <a:ext cx="121125" cy="124850"/>
            </a:xfrm>
            <a:custGeom>
              <a:avLst/>
              <a:gdLst/>
              <a:ahLst/>
              <a:cxnLst/>
              <a:rect l="l" t="t" r="r" b="b"/>
              <a:pathLst>
                <a:path w="4845" h="4994" extrusionOk="0">
                  <a:moveTo>
                    <a:pt x="2291" y="1"/>
                  </a:moveTo>
                  <a:cubicBezTo>
                    <a:pt x="2104" y="1"/>
                    <a:pt x="1903" y="40"/>
                    <a:pt x="1691" y="125"/>
                  </a:cubicBezTo>
                  <a:cubicBezTo>
                    <a:pt x="481" y="570"/>
                    <a:pt x="1" y="4993"/>
                    <a:pt x="2189" y="4993"/>
                  </a:cubicBezTo>
                  <a:cubicBezTo>
                    <a:pt x="2295" y="4993"/>
                    <a:pt x="2407" y="4983"/>
                    <a:pt x="2525" y="4961"/>
                  </a:cubicBezTo>
                  <a:cubicBezTo>
                    <a:pt x="4844" y="4534"/>
                    <a:pt x="4315" y="1"/>
                    <a:pt x="22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3980900" y="1464500"/>
              <a:ext cx="274725" cy="315725"/>
            </a:xfrm>
            <a:custGeom>
              <a:avLst/>
              <a:gdLst/>
              <a:ahLst/>
              <a:cxnLst/>
              <a:rect l="l" t="t" r="r" b="b"/>
              <a:pathLst>
                <a:path w="10989" h="12629" extrusionOk="0">
                  <a:moveTo>
                    <a:pt x="5831" y="1"/>
                  </a:moveTo>
                  <a:cubicBezTo>
                    <a:pt x="5620" y="1"/>
                    <a:pt x="5406" y="16"/>
                    <a:pt x="5189" y="47"/>
                  </a:cubicBezTo>
                  <a:cubicBezTo>
                    <a:pt x="1786" y="480"/>
                    <a:pt x="118" y="5017"/>
                    <a:pt x="52" y="8019"/>
                  </a:cubicBezTo>
                  <a:cubicBezTo>
                    <a:pt x="1" y="10579"/>
                    <a:pt x="2052" y="12629"/>
                    <a:pt x="4381" y="12629"/>
                  </a:cubicBezTo>
                  <a:cubicBezTo>
                    <a:pt x="5086" y="12629"/>
                    <a:pt x="5817" y="12441"/>
                    <a:pt x="6523" y="12022"/>
                  </a:cubicBezTo>
                  <a:cubicBezTo>
                    <a:pt x="8524" y="10821"/>
                    <a:pt x="8958" y="8953"/>
                    <a:pt x="9992" y="5884"/>
                  </a:cubicBezTo>
                  <a:cubicBezTo>
                    <a:pt x="10989" y="2957"/>
                    <a:pt x="8787" y="1"/>
                    <a:pt x="5831" y="1"/>
                  </a:cubicBez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3950500" y="1351550"/>
              <a:ext cx="386125" cy="381650"/>
            </a:xfrm>
            <a:custGeom>
              <a:avLst/>
              <a:gdLst/>
              <a:ahLst/>
              <a:cxnLst/>
              <a:rect l="l" t="t" r="r" b="b"/>
              <a:pathLst>
                <a:path w="15445" h="15266" extrusionOk="0">
                  <a:moveTo>
                    <a:pt x="7895" y="1"/>
                  </a:moveTo>
                  <a:cubicBezTo>
                    <a:pt x="6095" y="1"/>
                    <a:pt x="5204" y="1477"/>
                    <a:pt x="5537" y="2597"/>
                  </a:cubicBezTo>
                  <a:cubicBezTo>
                    <a:pt x="5051" y="2251"/>
                    <a:pt x="4260" y="2063"/>
                    <a:pt x="3451" y="2063"/>
                  </a:cubicBezTo>
                  <a:cubicBezTo>
                    <a:pt x="1764" y="2063"/>
                    <a:pt x="1" y="2882"/>
                    <a:pt x="767" y="4798"/>
                  </a:cubicBezTo>
                  <a:cubicBezTo>
                    <a:pt x="1902" y="7634"/>
                    <a:pt x="8239" y="7267"/>
                    <a:pt x="10274" y="7500"/>
                  </a:cubicBezTo>
                  <a:cubicBezTo>
                    <a:pt x="7683" y="8596"/>
                    <a:pt x="8731" y="12504"/>
                    <a:pt x="10024" y="12504"/>
                  </a:cubicBezTo>
                  <a:cubicBezTo>
                    <a:pt x="10030" y="12504"/>
                    <a:pt x="10035" y="12504"/>
                    <a:pt x="10041" y="12504"/>
                  </a:cubicBezTo>
                  <a:lnTo>
                    <a:pt x="10041" y="12504"/>
                  </a:lnTo>
                  <a:cubicBezTo>
                    <a:pt x="10041" y="12504"/>
                    <a:pt x="9374" y="12604"/>
                    <a:pt x="9273" y="13938"/>
                  </a:cubicBezTo>
                  <a:cubicBezTo>
                    <a:pt x="9195" y="14699"/>
                    <a:pt x="9813" y="15265"/>
                    <a:pt x="10359" y="15265"/>
                  </a:cubicBezTo>
                  <a:cubicBezTo>
                    <a:pt x="10747" y="15265"/>
                    <a:pt x="11100" y="14979"/>
                    <a:pt x="11141" y="14272"/>
                  </a:cubicBezTo>
                  <a:cubicBezTo>
                    <a:pt x="11399" y="14332"/>
                    <a:pt x="11640" y="14360"/>
                    <a:pt x="11864" y="14360"/>
                  </a:cubicBezTo>
                  <a:cubicBezTo>
                    <a:pt x="13992" y="14360"/>
                    <a:pt x="14615" y="11840"/>
                    <a:pt x="13710" y="10602"/>
                  </a:cubicBezTo>
                  <a:cubicBezTo>
                    <a:pt x="15445" y="10135"/>
                    <a:pt x="15144" y="6666"/>
                    <a:pt x="13577" y="6266"/>
                  </a:cubicBezTo>
                  <a:cubicBezTo>
                    <a:pt x="13910" y="5499"/>
                    <a:pt x="13943" y="2930"/>
                    <a:pt x="10474" y="829"/>
                  </a:cubicBezTo>
                  <a:cubicBezTo>
                    <a:pt x="9482" y="237"/>
                    <a:pt x="8616" y="1"/>
                    <a:pt x="78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4055575" y="1669350"/>
              <a:ext cx="55900" cy="16575"/>
            </a:xfrm>
            <a:custGeom>
              <a:avLst/>
              <a:gdLst/>
              <a:ahLst/>
              <a:cxnLst/>
              <a:rect l="l" t="t" r="r" b="b"/>
              <a:pathLst>
                <a:path w="2236" h="663" extrusionOk="0">
                  <a:moveTo>
                    <a:pt x="2152" y="0"/>
                  </a:moveTo>
                  <a:cubicBezTo>
                    <a:pt x="2135" y="0"/>
                    <a:pt x="2118" y="9"/>
                    <a:pt x="2102" y="25"/>
                  </a:cubicBezTo>
                  <a:cubicBezTo>
                    <a:pt x="1695" y="336"/>
                    <a:pt x="1187" y="510"/>
                    <a:pt x="685" y="510"/>
                  </a:cubicBezTo>
                  <a:cubicBezTo>
                    <a:pt x="487" y="510"/>
                    <a:pt x="290" y="482"/>
                    <a:pt x="100" y="426"/>
                  </a:cubicBezTo>
                  <a:cubicBezTo>
                    <a:pt x="34" y="426"/>
                    <a:pt x="0" y="459"/>
                    <a:pt x="0" y="492"/>
                  </a:cubicBezTo>
                  <a:cubicBezTo>
                    <a:pt x="0" y="526"/>
                    <a:pt x="34" y="559"/>
                    <a:pt x="67" y="559"/>
                  </a:cubicBezTo>
                  <a:cubicBezTo>
                    <a:pt x="286" y="629"/>
                    <a:pt x="512" y="663"/>
                    <a:pt x="736" y="663"/>
                  </a:cubicBezTo>
                  <a:cubicBezTo>
                    <a:pt x="1262" y="663"/>
                    <a:pt x="1781" y="476"/>
                    <a:pt x="2202" y="125"/>
                  </a:cubicBezTo>
                  <a:cubicBezTo>
                    <a:pt x="2235" y="92"/>
                    <a:pt x="2235" y="59"/>
                    <a:pt x="2202" y="25"/>
                  </a:cubicBezTo>
                  <a:cubicBezTo>
                    <a:pt x="2185" y="9"/>
                    <a:pt x="2168" y="0"/>
                    <a:pt x="2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4158975" y="1632575"/>
              <a:ext cx="106775" cy="81675"/>
            </a:xfrm>
            <a:custGeom>
              <a:avLst/>
              <a:gdLst/>
              <a:ahLst/>
              <a:cxnLst/>
              <a:rect l="l" t="t" r="r" b="b"/>
              <a:pathLst>
                <a:path w="4271" h="3267" extrusionOk="0">
                  <a:moveTo>
                    <a:pt x="2679" y="0"/>
                  </a:moveTo>
                  <a:cubicBezTo>
                    <a:pt x="1868" y="0"/>
                    <a:pt x="999" y="709"/>
                    <a:pt x="568" y="1330"/>
                  </a:cubicBezTo>
                  <a:cubicBezTo>
                    <a:pt x="0" y="2163"/>
                    <a:pt x="201" y="3198"/>
                    <a:pt x="1301" y="3264"/>
                  </a:cubicBezTo>
                  <a:cubicBezTo>
                    <a:pt x="1342" y="3266"/>
                    <a:pt x="1382" y="3267"/>
                    <a:pt x="1422" y="3267"/>
                  </a:cubicBezTo>
                  <a:cubicBezTo>
                    <a:pt x="2182" y="3267"/>
                    <a:pt x="2933" y="2969"/>
                    <a:pt x="3503" y="2430"/>
                  </a:cubicBezTo>
                  <a:cubicBezTo>
                    <a:pt x="4270" y="1797"/>
                    <a:pt x="4137" y="562"/>
                    <a:pt x="3236" y="129"/>
                  </a:cubicBezTo>
                  <a:cubicBezTo>
                    <a:pt x="3058" y="40"/>
                    <a:pt x="2870" y="0"/>
                    <a:pt x="2679" y="0"/>
                  </a:cubicBez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3644450" y="2598125"/>
              <a:ext cx="477025" cy="1785475"/>
            </a:xfrm>
            <a:custGeom>
              <a:avLst/>
              <a:gdLst/>
              <a:ahLst/>
              <a:cxnLst/>
              <a:rect l="l" t="t" r="r" b="b"/>
              <a:pathLst>
                <a:path w="19081" h="71419" extrusionOk="0">
                  <a:moveTo>
                    <a:pt x="7606" y="1"/>
                  </a:moveTo>
                  <a:cubicBezTo>
                    <a:pt x="7606" y="1"/>
                    <a:pt x="1368" y="27154"/>
                    <a:pt x="701" y="37094"/>
                  </a:cubicBezTo>
                  <a:cubicBezTo>
                    <a:pt x="0" y="47502"/>
                    <a:pt x="1234" y="70118"/>
                    <a:pt x="1234" y="70118"/>
                  </a:cubicBezTo>
                  <a:lnTo>
                    <a:pt x="6638" y="71419"/>
                  </a:lnTo>
                  <a:cubicBezTo>
                    <a:pt x="6638" y="71419"/>
                    <a:pt x="8573" y="50304"/>
                    <a:pt x="10207" y="38695"/>
                  </a:cubicBezTo>
                  <a:cubicBezTo>
                    <a:pt x="10641" y="35593"/>
                    <a:pt x="11342" y="31290"/>
                    <a:pt x="12342" y="26653"/>
                  </a:cubicBezTo>
                  <a:cubicBezTo>
                    <a:pt x="13643" y="20849"/>
                    <a:pt x="15278" y="14578"/>
                    <a:pt x="16612" y="9641"/>
                  </a:cubicBezTo>
                  <a:cubicBezTo>
                    <a:pt x="18013" y="4471"/>
                    <a:pt x="19080" y="801"/>
                    <a:pt x="19080" y="801"/>
                  </a:cubicBezTo>
                  <a:lnTo>
                    <a:pt x="76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3938825" y="2774925"/>
              <a:ext cx="120100" cy="489550"/>
            </a:xfrm>
            <a:custGeom>
              <a:avLst/>
              <a:gdLst/>
              <a:ahLst/>
              <a:cxnLst/>
              <a:rect l="l" t="t" r="r" b="b"/>
              <a:pathLst>
                <a:path w="4804" h="19582" extrusionOk="0">
                  <a:moveTo>
                    <a:pt x="3603" y="1"/>
                  </a:moveTo>
                  <a:cubicBezTo>
                    <a:pt x="767" y="3403"/>
                    <a:pt x="0" y="13911"/>
                    <a:pt x="567" y="19581"/>
                  </a:cubicBezTo>
                  <a:cubicBezTo>
                    <a:pt x="1835" y="13777"/>
                    <a:pt x="3469" y="7506"/>
                    <a:pt x="4804" y="2569"/>
                  </a:cubicBezTo>
                  <a:lnTo>
                    <a:pt x="3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3988850" y="2608975"/>
              <a:ext cx="350275" cy="1768800"/>
            </a:xfrm>
            <a:custGeom>
              <a:avLst/>
              <a:gdLst/>
              <a:ahLst/>
              <a:cxnLst/>
              <a:rect l="l" t="t" r="r" b="b"/>
              <a:pathLst>
                <a:path w="14011" h="70752" extrusionOk="0">
                  <a:moveTo>
                    <a:pt x="1" y="1"/>
                  </a:moveTo>
                  <a:cubicBezTo>
                    <a:pt x="1" y="1"/>
                    <a:pt x="1268" y="28087"/>
                    <a:pt x="2636" y="37594"/>
                  </a:cubicBezTo>
                  <a:cubicBezTo>
                    <a:pt x="4137" y="48002"/>
                    <a:pt x="8006" y="70751"/>
                    <a:pt x="8006" y="70751"/>
                  </a:cubicBezTo>
                  <a:lnTo>
                    <a:pt x="14011" y="70751"/>
                  </a:lnTo>
                  <a:cubicBezTo>
                    <a:pt x="14011" y="70751"/>
                    <a:pt x="12343" y="49102"/>
                    <a:pt x="11209" y="38928"/>
                  </a:cubicBezTo>
                  <a:cubicBezTo>
                    <a:pt x="9908" y="27320"/>
                    <a:pt x="11309" y="801"/>
                    <a:pt x="11309" y="8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4160650" y="4324375"/>
              <a:ext cx="195150" cy="56725"/>
            </a:xfrm>
            <a:custGeom>
              <a:avLst/>
              <a:gdLst/>
              <a:ahLst/>
              <a:cxnLst/>
              <a:rect l="l" t="t" r="r" b="b"/>
              <a:pathLst>
                <a:path w="7806" h="2269" extrusionOk="0">
                  <a:moveTo>
                    <a:pt x="0" y="0"/>
                  </a:moveTo>
                  <a:lnTo>
                    <a:pt x="400" y="2269"/>
                  </a:lnTo>
                  <a:lnTo>
                    <a:pt x="7472" y="2269"/>
                  </a:lnTo>
                  <a:lnTo>
                    <a:pt x="7806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3661950" y="4302700"/>
              <a:ext cx="175975" cy="86750"/>
            </a:xfrm>
            <a:custGeom>
              <a:avLst/>
              <a:gdLst/>
              <a:ahLst/>
              <a:cxnLst/>
              <a:rect l="l" t="t" r="r" b="b"/>
              <a:pathLst>
                <a:path w="7039" h="3470" extrusionOk="0">
                  <a:moveTo>
                    <a:pt x="1" y="0"/>
                  </a:moveTo>
                  <a:lnTo>
                    <a:pt x="167" y="2302"/>
                  </a:lnTo>
                  <a:lnTo>
                    <a:pt x="6338" y="3469"/>
                  </a:lnTo>
                  <a:lnTo>
                    <a:pt x="7039" y="1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4094750" y="1591475"/>
              <a:ext cx="18375" cy="23575"/>
            </a:xfrm>
            <a:custGeom>
              <a:avLst/>
              <a:gdLst/>
              <a:ahLst/>
              <a:cxnLst/>
              <a:rect l="l" t="t" r="r" b="b"/>
              <a:pathLst>
                <a:path w="735" h="943" extrusionOk="0">
                  <a:moveTo>
                    <a:pt x="458" y="1"/>
                  </a:moveTo>
                  <a:cubicBezTo>
                    <a:pt x="301" y="1"/>
                    <a:pt x="129" y="158"/>
                    <a:pt x="68" y="372"/>
                  </a:cubicBezTo>
                  <a:cubicBezTo>
                    <a:pt x="1" y="639"/>
                    <a:pt x="101" y="905"/>
                    <a:pt x="268" y="939"/>
                  </a:cubicBezTo>
                  <a:cubicBezTo>
                    <a:pt x="279" y="942"/>
                    <a:pt x="291" y="943"/>
                    <a:pt x="303" y="943"/>
                  </a:cubicBezTo>
                  <a:cubicBezTo>
                    <a:pt x="434" y="943"/>
                    <a:pt x="607" y="783"/>
                    <a:pt x="668" y="538"/>
                  </a:cubicBezTo>
                  <a:cubicBezTo>
                    <a:pt x="735" y="305"/>
                    <a:pt x="635" y="38"/>
                    <a:pt x="501" y="5"/>
                  </a:cubicBezTo>
                  <a:cubicBezTo>
                    <a:pt x="487" y="2"/>
                    <a:pt x="472" y="1"/>
                    <a:pt x="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4023050" y="1572300"/>
              <a:ext cx="17525" cy="23575"/>
            </a:xfrm>
            <a:custGeom>
              <a:avLst/>
              <a:gdLst/>
              <a:ahLst/>
              <a:cxnLst/>
              <a:rect l="l" t="t" r="r" b="b"/>
              <a:pathLst>
                <a:path w="701" h="943" extrusionOk="0">
                  <a:moveTo>
                    <a:pt x="424" y="0"/>
                  </a:moveTo>
                  <a:cubicBezTo>
                    <a:pt x="268" y="0"/>
                    <a:pt x="97" y="161"/>
                    <a:pt x="67" y="405"/>
                  </a:cubicBezTo>
                  <a:cubicBezTo>
                    <a:pt x="0" y="638"/>
                    <a:pt x="67" y="905"/>
                    <a:pt x="234" y="939"/>
                  </a:cubicBezTo>
                  <a:cubicBezTo>
                    <a:pt x="248" y="941"/>
                    <a:pt x="262" y="943"/>
                    <a:pt x="277" y="943"/>
                  </a:cubicBezTo>
                  <a:cubicBezTo>
                    <a:pt x="428" y="943"/>
                    <a:pt x="573" y="785"/>
                    <a:pt x="634" y="572"/>
                  </a:cubicBezTo>
                  <a:cubicBezTo>
                    <a:pt x="701" y="305"/>
                    <a:pt x="634" y="38"/>
                    <a:pt x="467" y="5"/>
                  </a:cubicBezTo>
                  <a:cubicBezTo>
                    <a:pt x="453" y="2"/>
                    <a:pt x="439" y="0"/>
                    <a:pt x="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4010525" y="1592425"/>
              <a:ext cx="45075" cy="58450"/>
            </a:xfrm>
            <a:custGeom>
              <a:avLst/>
              <a:gdLst/>
              <a:ahLst/>
              <a:cxnLst/>
              <a:rect l="l" t="t" r="r" b="b"/>
              <a:pathLst>
                <a:path w="1803" h="2338" extrusionOk="0">
                  <a:moveTo>
                    <a:pt x="1802" y="0"/>
                  </a:moveTo>
                  <a:cubicBezTo>
                    <a:pt x="1268" y="701"/>
                    <a:pt x="668" y="1301"/>
                    <a:pt x="1" y="1868"/>
                  </a:cubicBezTo>
                  <a:cubicBezTo>
                    <a:pt x="268" y="2295"/>
                    <a:pt x="876" y="2338"/>
                    <a:pt x="1109" y="2338"/>
                  </a:cubicBezTo>
                  <a:cubicBezTo>
                    <a:pt x="1167" y="2338"/>
                    <a:pt x="1202" y="2335"/>
                    <a:pt x="1202" y="2335"/>
                  </a:cubicBezTo>
                  <a:lnTo>
                    <a:pt x="1802" y="0"/>
                  </a:lnTo>
                  <a:close/>
                </a:path>
              </a:pathLst>
            </a:custGeom>
            <a:solidFill>
              <a:srgbClr val="63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4105025" y="1555650"/>
              <a:ext cx="33950" cy="28450"/>
            </a:xfrm>
            <a:custGeom>
              <a:avLst/>
              <a:gdLst/>
              <a:ahLst/>
              <a:cxnLst/>
              <a:rect l="l" t="t" r="r" b="b"/>
              <a:pathLst>
                <a:path w="1358" h="1138" extrusionOk="0">
                  <a:moveTo>
                    <a:pt x="227" y="1"/>
                  </a:moveTo>
                  <a:cubicBezTo>
                    <a:pt x="51" y="1"/>
                    <a:pt x="1" y="272"/>
                    <a:pt x="190" y="304"/>
                  </a:cubicBezTo>
                  <a:cubicBezTo>
                    <a:pt x="557" y="404"/>
                    <a:pt x="891" y="671"/>
                    <a:pt x="1024" y="1071"/>
                  </a:cubicBezTo>
                  <a:cubicBezTo>
                    <a:pt x="1058" y="1104"/>
                    <a:pt x="1091" y="1138"/>
                    <a:pt x="1158" y="1138"/>
                  </a:cubicBezTo>
                  <a:lnTo>
                    <a:pt x="1224" y="1138"/>
                  </a:lnTo>
                  <a:cubicBezTo>
                    <a:pt x="1291" y="1104"/>
                    <a:pt x="1358" y="1004"/>
                    <a:pt x="1325" y="937"/>
                  </a:cubicBezTo>
                  <a:cubicBezTo>
                    <a:pt x="1124" y="470"/>
                    <a:pt x="724" y="103"/>
                    <a:pt x="257" y="3"/>
                  </a:cubicBezTo>
                  <a:cubicBezTo>
                    <a:pt x="247" y="2"/>
                    <a:pt x="236" y="1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4004700" y="1528950"/>
              <a:ext cx="37550" cy="20950"/>
            </a:xfrm>
            <a:custGeom>
              <a:avLst/>
              <a:gdLst/>
              <a:ahLst/>
              <a:cxnLst/>
              <a:rect l="l" t="t" r="r" b="b"/>
              <a:pathLst>
                <a:path w="1502" h="838" extrusionOk="0">
                  <a:moveTo>
                    <a:pt x="1273" y="1"/>
                  </a:moveTo>
                  <a:cubicBezTo>
                    <a:pt x="809" y="1"/>
                    <a:pt x="380" y="227"/>
                    <a:pt x="67" y="571"/>
                  </a:cubicBezTo>
                  <a:cubicBezTo>
                    <a:pt x="0" y="638"/>
                    <a:pt x="0" y="738"/>
                    <a:pt x="67" y="805"/>
                  </a:cubicBezTo>
                  <a:cubicBezTo>
                    <a:pt x="100" y="805"/>
                    <a:pt x="134" y="838"/>
                    <a:pt x="167" y="838"/>
                  </a:cubicBezTo>
                  <a:cubicBezTo>
                    <a:pt x="201" y="838"/>
                    <a:pt x="267" y="838"/>
                    <a:pt x="301" y="771"/>
                  </a:cubicBezTo>
                  <a:cubicBezTo>
                    <a:pt x="545" y="496"/>
                    <a:pt x="873" y="333"/>
                    <a:pt x="1234" y="333"/>
                  </a:cubicBezTo>
                  <a:cubicBezTo>
                    <a:pt x="1267" y="333"/>
                    <a:pt x="1301" y="335"/>
                    <a:pt x="1335" y="338"/>
                  </a:cubicBezTo>
                  <a:cubicBezTo>
                    <a:pt x="1401" y="338"/>
                    <a:pt x="1501" y="271"/>
                    <a:pt x="1501" y="204"/>
                  </a:cubicBezTo>
                  <a:cubicBezTo>
                    <a:pt x="1501" y="104"/>
                    <a:pt x="1468" y="37"/>
                    <a:pt x="1368" y="4"/>
                  </a:cubicBezTo>
                  <a:cubicBezTo>
                    <a:pt x="1336" y="2"/>
                    <a:pt x="1305" y="1"/>
                    <a:pt x="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4182325" y="4472675"/>
              <a:ext cx="43400" cy="21000"/>
            </a:xfrm>
            <a:custGeom>
              <a:avLst/>
              <a:gdLst/>
              <a:ahLst/>
              <a:cxnLst/>
              <a:rect l="l" t="t" r="r" b="b"/>
              <a:pathLst>
                <a:path w="1736" h="840" extrusionOk="0">
                  <a:moveTo>
                    <a:pt x="334" y="139"/>
                  </a:moveTo>
                  <a:cubicBezTo>
                    <a:pt x="734" y="206"/>
                    <a:pt x="1101" y="373"/>
                    <a:pt x="1435" y="606"/>
                  </a:cubicBezTo>
                  <a:cubicBezTo>
                    <a:pt x="1282" y="662"/>
                    <a:pt x="1117" y="689"/>
                    <a:pt x="950" y="689"/>
                  </a:cubicBezTo>
                  <a:cubicBezTo>
                    <a:pt x="718" y="689"/>
                    <a:pt x="481" y="637"/>
                    <a:pt x="267" y="540"/>
                  </a:cubicBezTo>
                  <a:cubicBezTo>
                    <a:pt x="201" y="473"/>
                    <a:pt x="167" y="373"/>
                    <a:pt x="167" y="273"/>
                  </a:cubicBezTo>
                  <a:cubicBezTo>
                    <a:pt x="167" y="206"/>
                    <a:pt x="201" y="173"/>
                    <a:pt x="234" y="173"/>
                  </a:cubicBezTo>
                  <a:cubicBezTo>
                    <a:pt x="267" y="139"/>
                    <a:pt x="301" y="139"/>
                    <a:pt x="334" y="139"/>
                  </a:cubicBezTo>
                  <a:close/>
                  <a:moveTo>
                    <a:pt x="348" y="0"/>
                  </a:moveTo>
                  <a:cubicBezTo>
                    <a:pt x="278" y="0"/>
                    <a:pt x="217" y="12"/>
                    <a:pt x="167" y="39"/>
                  </a:cubicBezTo>
                  <a:cubicBezTo>
                    <a:pt x="67" y="73"/>
                    <a:pt x="34" y="139"/>
                    <a:pt x="34" y="239"/>
                  </a:cubicBezTo>
                  <a:cubicBezTo>
                    <a:pt x="0" y="406"/>
                    <a:pt x="67" y="540"/>
                    <a:pt x="201" y="673"/>
                  </a:cubicBezTo>
                  <a:cubicBezTo>
                    <a:pt x="367" y="773"/>
                    <a:pt x="601" y="840"/>
                    <a:pt x="834" y="840"/>
                  </a:cubicBezTo>
                  <a:cubicBezTo>
                    <a:pt x="1101" y="806"/>
                    <a:pt x="1401" y="773"/>
                    <a:pt x="1668" y="706"/>
                  </a:cubicBezTo>
                  <a:cubicBezTo>
                    <a:pt x="1702" y="706"/>
                    <a:pt x="1735" y="673"/>
                    <a:pt x="1735" y="640"/>
                  </a:cubicBezTo>
                  <a:cubicBezTo>
                    <a:pt x="1735" y="606"/>
                    <a:pt x="1735" y="573"/>
                    <a:pt x="1702" y="573"/>
                  </a:cubicBezTo>
                  <a:cubicBezTo>
                    <a:pt x="1586" y="486"/>
                    <a:pt x="797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4198175" y="4453625"/>
              <a:ext cx="27550" cy="36725"/>
            </a:xfrm>
            <a:custGeom>
              <a:avLst/>
              <a:gdLst/>
              <a:ahLst/>
              <a:cxnLst/>
              <a:rect l="l" t="t" r="r" b="b"/>
              <a:pathLst>
                <a:path w="1102" h="1469" extrusionOk="0">
                  <a:moveTo>
                    <a:pt x="367" y="134"/>
                  </a:moveTo>
                  <a:cubicBezTo>
                    <a:pt x="434" y="134"/>
                    <a:pt x="501" y="167"/>
                    <a:pt x="534" y="201"/>
                  </a:cubicBezTo>
                  <a:cubicBezTo>
                    <a:pt x="767" y="501"/>
                    <a:pt x="901" y="868"/>
                    <a:pt x="934" y="1235"/>
                  </a:cubicBezTo>
                  <a:cubicBezTo>
                    <a:pt x="601" y="968"/>
                    <a:pt x="167" y="434"/>
                    <a:pt x="200" y="234"/>
                  </a:cubicBezTo>
                  <a:cubicBezTo>
                    <a:pt x="200" y="201"/>
                    <a:pt x="234" y="134"/>
                    <a:pt x="334" y="134"/>
                  </a:cubicBezTo>
                  <a:close/>
                  <a:moveTo>
                    <a:pt x="300" y="1"/>
                  </a:moveTo>
                  <a:cubicBezTo>
                    <a:pt x="167" y="1"/>
                    <a:pt x="67" y="101"/>
                    <a:pt x="67" y="234"/>
                  </a:cubicBezTo>
                  <a:cubicBezTo>
                    <a:pt x="0" y="568"/>
                    <a:pt x="634" y="1302"/>
                    <a:pt x="968" y="1468"/>
                  </a:cubicBezTo>
                  <a:lnTo>
                    <a:pt x="1068" y="1468"/>
                  </a:lnTo>
                  <a:cubicBezTo>
                    <a:pt x="1068" y="1468"/>
                    <a:pt x="1101" y="1435"/>
                    <a:pt x="1101" y="1402"/>
                  </a:cubicBezTo>
                  <a:cubicBezTo>
                    <a:pt x="1101" y="1368"/>
                    <a:pt x="1001" y="434"/>
                    <a:pt x="634" y="101"/>
                  </a:cubicBezTo>
                  <a:cubicBezTo>
                    <a:pt x="534" y="34"/>
                    <a:pt x="434" y="1"/>
                    <a:pt x="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3639425" y="4442450"/>
              <a:ext cx="50075" cy="25375"/>
            </a:xfrm>
            <a:custGeom>
              <a:avLst/>
              <a:gdLst/>
              <a:ahLst/>
              <a:cxnLst/>
              <a:rect l="l" t="t" r="r" b="b"/>
              <a:pathLst>
                <a:path w="2003" h="1015" extrusionOk="0">
                  <a:moveTo>
                    <a:pt x="334" y="173"/>
                  </a:moveTo>
                  <a:cubicBezTo>
                    <a:pt x="633" y="173"/>
                    <a:pt x="1239" y="539"/>
                    <a:pt x="1702" y="848"/>
                  </a:cubicBezTo>
                  <a:cubicBezTo>
                    <a:pt x="968" y="848"/>
                    <a:pt x="435" y="715"/>
                    <a:pt x="268" y="514"/>
                  </a:cubicBezTo>
                  <a:cubicBezTo>
                    <a:pt x="201" y="414"/>
                    <a:pt x="201" y="348"/>
                    <a:pt x="234" y="248"/>
                  </a:cubicBezTo>
                  <a:cubicBezTo>
                    <a:pt x="234" y="214"/>
                    <a:pt x="234" y="181"/>
                    <a:pt x="268" y="181"/>
                  </a:cubicBezTo>
                  <a:cubicBezTo>
                    <a:pt x="288" y="176"/>
                    <a:pt x="310" y="173"/>
                    <a:pt x="334" y="173"/>
                  </a:cubicBezTo>
                  <a:close/>
                  <a:moveTo>
                    <a:pt x="331" y="0"/>
                  </a:moveTo>
                  <a:cubicBezTo>
                    <a:pt x="295" y="0"/>
                    <a:pt x="263" y="5"/>
                    <a:pt x="234" y="14"/>
                  </a:cubicBezTo>
                  <a:cubicBezTo>
                    <a:pt x="134" y="47"/>
                    <a:pt x="68" y="114"/>
                    <a:pt x="68" y="181"/>
                  </a:cubicBezTo>
                  <a:cubicBezTo>
                    <a:pt x="1" y="348"/>
                    <a:pt x="34" y="481"/>
                    <a:pt x="134" y="614"/>
                  </a:cubicBezTo>
                  <a:cubicBezTo>
                    <a:pt x="435" y="981"/>
                    <a:pt x="1402" y="1015"/>
                    <a:pt x="1936" y="1015"/>
                  </a:cubicBezTo>
                  <a:cubicBezTo>
                    <a:pt x="1969" y="1015"/>
                    <a:pt x="2002" y="981"/>
                    <a:pt x="2002" y="948"/>
                  </a:cubicBezTo>
                  <a:cubicBezTo>
                    <a:pt x="2002" y="915"/>
                    <a:pt x="2002" y="881"/>
                    <a:pt x="1969" y="848"/>
                  </a:cubicBezTo>
                  <a:cubicBezTo>
                    <a:pt x="1845" y="755"/>
                    <a:pt x="800" y="0"/>
                    <a:pt x="3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3661125" y="4427625"/>
              <a:ext cx="30050" cy="40200"/>
            </a:xfrm>
            <a:custGeom>
              <a:avLst/>
              <a:gdLst/>
              <a:ahLst/>
              <a:cxnLst/>
              <a:rect l="l" t="t" r="r" b="b"/>
              <a:pathLst>
                <a:path w="1202" h="1608" extrusionOk="0">
                  <a:moveTo>
                    <a:pt x="434" y="140"/>
                  </a:moveTo>
                  <a:cubicBezTo>
                    <a:pt x="534" y="140"/>
                    <a:pt x="634" y="207"/>
                    <a:pt x="701" y="307"/>
                  </a:cubicBezTo>
                  <a:cubicBezTo>
                    <a:pt x="901" y="607"/>
                    <a:pt x="1001" y="974"/>
                    <a:pt x="968" y="1374"/>
                  </a:cubicBezTo>
                  <a:cubicBezTo>
                    <a:pt x="601" y="1074"/>
                    <a:pt x="200" y="407"/>
                    <a:pt x="267" y="207"/>
                  </a:cubicBezTo>
                  <a:cubicBezTo>
                    <a:pt x="267" y="207"/>
                    <a:pt x="267" y="140"/>
                    <a:pt x="334" y="140"/>
                  </a:cubicBezTo>
                  <a:close/>
                  <a:moveTo>
                    <a:pt x="359" y="0"/>
                  </a:moveTo>
                  <a:cubicBezTo>
                    <a:pt x="208" y="0"/>
                    <a:pt x="129" y="87"/>
                    <a:pt x="100" y="173"/>
                  </a:cubicBezTo>
                  <a:cubicBezTo>
                    <a:pt x="0" y="507"/>
                    <a:pt x="634" y="1341"/>
                    <a:pt x="1001" y="1608"/>
                  </a:cubicBezTo>
                  <a:lnTo>
                    <a:pt x="1101" y="1608"/>
                  </a:lnTo>
                  <a:cubicBezTo>
                    <a:pt x="1101" y="1574"/>
                    <a:pt x="1134" y="1574"/>
                    <a:pt x="1134" y="1541"/>
                  </a:cubicBezTo>
                  <a:cubicBezTo>
                    <a:pt x="1134" y="1508"/>
                    <a:pt x="1201" y="607"/>
                    <a:pt x="834" y="207"/>
                  </a:cubicBezTo>
                  <a:cubicBezTo>
                    <a:pt x="734" y="73"/>
                    <a:pt x="601" y="7"/>
                    <a:pt x="434" y="7"/>
                  </a:cubicBezTo>
                  <a:cubicBezTo>
                    <a:pt x="407" y="2"/>
                    <a:pt x="382" y="0"/>
                    <a:pt x="3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3395925" y="2262050"/>
              <a:ext cx="826450" cy="867625"/>
            </a:xfrm>
            <a:custGeom>
              <a:avLst/>
              <a:gdLst/>
              <a:ahLst/>
              <a:cxnLst/>
              <a:rect l="l" t="t" r="r" b="b"/>
              <a:pathLst>
                <a:path w="33058" h="34705" extrusionOk="0">
                  <a:moveTo>
                    <a:pt x="21816" y="1"/>
                  </a:moveTo>
                  <a:lnTo>
                    <a:pt x="1" y="30523"/>
                  </a:lnTo>
                  <a:lnTo>
                    <a:pt x="1335" y="31457"/>
                  </a:lnTo>
                  <a:cubicBezTo>
                    <a:pt x="4563" y="33652"/>
                    <a:pt x="8231" y="34704"/>
                    <a:pt x="11860" y="34704"/>
                  </a:cubicBezTo>
                  <a:cubicBezTo>
                    <a:pt x="17717" y="34704"/>
                    <a:pt x="23474" y="31962"/>
                    <a:pt x="27120" y="26854"/>
                  </a:cubicBezTo>
                  <a:cubicBezTo>
                    <a:pt x="33058" y="18548"/>
                    <a:pt x="31290" y="7073"/>
                    <a:pt x="23151" y="935"/>
                  </a:cubicBezTo>
                  <a:lnTo>
                    <a:pt x="218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3395925" y="2262050"/>
              <a:ext cx="826450" cy="867625"/>
            </a:xfrm>
            <a:custGeom>
              <a:avLst/>
              <a:gdLst/>
              <a:ahLst/>
              <a:cxnLst/>
              <a:rect l="l" t="t" r="r" b="b"/>
              <a:pathLst>
                <a:path w="33058" h="34705" extrusionOk="0">
                  <a:moveTo>
                    <a:pt x="21816" y="1"/>
                  </a:moveTo>
                  <a:lnTo>
                    <a:pt x="1" y="30523"/>
                  </a:lnTo>
                  <a:lnTo>
                    <a:pt x="1335" y="31457"/>
                  </a:lnTo>
                  <a:cubicBezTo>
                    <a:pt x="4563" y="33652"/>
                    <a:pt x="8231" y="34704"/>
                    <a:pt x="11860" y="34704"/>
                  </a:cubicBezTo>
                  <a:cubicBezTo>
                    <a:pt x="17717" y="34704"/>
                    <a:pt x="23474" y="31962"/>
                    <a:pt x="27120" y="26854"/>
                  </a:cubicBezTo>
                  <a:cubicBezTo>
                    <a:pt x="33058" y="18548"/>
                    <a:pt x="31290" y="7073"/>
                    <a:pt x="23151" y="935"/>
                  </a:cubicBezTo>
                  <a:lnTo>
                    <a:pt x="218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3159100" y="2510575"/>
              <a:ext cx="32550" cy="192650"/>
            </a:xfrm>
            <a:custGeom>
              <a:avLst/>
              <a:gdLst/>
              <a:ahLst/>
              <a:cxnLst/>
              <a:rect l="l" t="t" r="r" b="b"/>
              <a:pathLst>
                <a:path w="1302" h="7706" extrusionOk="0">
                  <a:moveTo>
                    <a:pt x="901" y="0"/>
                  </a:moveTo>
                  <a:cubicBezTo>
                    <a:pt x="200" y="2502"/>
                    <a:pt x="0" y="5137"/>
                    <a:pt x="334" y="7706"/>
                  </a:cubicBezTo>
                  <a:lnTo>
                    <a:pt x="767" y="7673"/>
                  </a:lnTo>
                  <a:cubicBezTo>
                    <a:pt x="434" y="5137"/>
                    <a:pt x="634" y="2569"/>
                    <a:pt x="1301" y="100"/>
                  </a:cubicBezTo>
                  <a:lnTo>
                    <a:pt x="9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3176600" y="2754075"/>
              <a:ext cx="32550" cy="75075"/>
            </a:xfrm>
            <a:custGeom>
              <a:avLst/>
              <a:gdLst/>
              <a:ahLst/>
              <a:cxnLst/>
              <a:rect l="l" t="t" r="r" b="b"/>
              <a:pathLst>
                <a:path w="1302" h="3003" extrusionOk="0">
                  <a:moveTo>
                    <a:pt x="401" y="1"/>
                  </a:moveTo>
                  <a:lnTo>
                    <a:pt x="1" y="67"/>
                  </a:lnTo>
                  <a:cubicBezTo>
                    <a:pt x="201" y="1068"/>
                    <a:pt x="501" y="2035"/>
                    <a:pt x="901" y="3003"/>
                  </a:cubicBezTo>
                  <a:lnTo>
                    <a:pt x="1302" y="2836"/>
                  </a:lnTo>
                  <a:cubicBezTo>
                    <a:pt x="935" y="1902"/>
                    <a:pt x="635" y="968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3157425" y="2174125"/>
              <a:ext cx="1023250" cy="938150"/>
            </a:xfrm>
            <a:custGeom>
              <a:avLst/>
              <a:gdLst/>
              <a:ahLst/>
              <a:cxnLst/>
              <a:rect l="l" t="t" r="r" b="b"/>
              <a:pathLst>
                <a:path w="40930" h="37526" extrusionOk="0">
                  <a:moveTo>
                    <a:pt x="20446" y="0"/>
                  </a:moveTo>
                  <a:cubicBezTo>
                    <a:pt x="19204" y="0"/>
                    <a:pt x="17943" y="125"/>
                    <a:pt x="16679" y="382"/>
                  </a:cubicBezTo>
                  <a:cubicBezTo>
                    <a:pt x="6539" y="2484"/>
                    <a:pt x="1" y="12391"/>
                    <a:pt x="2102" y="22565"/>
                  </a:cubicBezTo>
                  <a:cubicBezTo>
                    <a:pt x="3911" y="31437"/>
                    <a:pt x="11746" y="37525"/>
                    <a:pt x="20469" y="37525"/>
                  </a:cubicBezTo>
                  <a:cubicBezTo>
                    <a:pt x="21717" y="37525"/>
                    <a:pt x="22982" y="37401"/>
                    <a:pt x="24251" y="37142"/>
                  </a:cubicBezTo>
                  <a:cubicBezTo>
                    <a:pt x="34392" y="35041"/>
                    <a:pt x="40930" y="25133"/>
                    <a:pt x="38828" y="14993"/>
                  </a:cubicBezTo>
                  <a:cubicBezTo>
                    <a:pt x="36989" y="6117"/>
                    <a:pt x="29169" y="0"/>
                    <a:pt x="20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3465150" y="2426350"/>
              <a:ext cx="398650" cy="444500"/>
            </a:xfrm>
            <a:custGeom>
              <a:avLst/>
              <a:gdLst/>
              <a:ahLst/>
              <a:cxnLst/>
              <a:rect l="l" t="t" r="r" b="b"/>
              <a:pathLst>
                <a:path w="15946" h="17780" extrusionOk="0">
                  <a:moveTo>
                    <a:pt x="10387" y="3002"/>
                  </a:moveTo>
                  <a:cubicBezTo>
                    <a:pt x="10625" y="3002"/>
                    <a:pt x="10858" y="3036"/>
                    <a:pt x="11075" y="3103"/>
                  </a:cubicBezTo>
                  <a:lnTo>
                    <a:pt x="8640" y="6505"/>
                  </a:lnTo>
                  <a:cubicBezTo>
                    <a:pt x="8373" y="6071"/>
                    <a:pt x="8240" y="5604"/>
                    <a:pt x="8206" y="5104"/>
                  </a:cubicBezTo>
                  <a:cubicBezTo>
                    <a:pt x="8206" y="4670"/>
                    <a:pt x="8340" y="4237"/>
                    <a:pt x="8606" y="3903"/>
                  </a:cubicBezTo>
                  <a:cubicBezTo>
                    <a:pt x="8873" y="3536"/>
                    <a:pt x="9240" y="3236"/>
                    <a:pt x="9674" y="3103"/>
                  </a:cubicBezTo>
                  <a:cubicBezTo>
                    <a:pt x="9907" y="3036"/>
                    <a:pt x="10149" y="3002"/>
                    <a:pt x="10387" y="3002"/>
                  </a:cubicBezTo>
                  <a:close/>
                  <a:moveTo>
                    <a:pt x="7773" y="10741"/>
                  </a:moveTo>
                  <a:cubicBezTo>
                    <a:pt x="8173" y="11208"/>
                    <a:pt x="8440" y="11775"/>
                    <a:pt x="8506" y="12409"/>
                  </a:cubicBezTo>
                  <a:cubicBezTo>
                    <a:pt x="8540" y="12910"/>
                    <a:pt x="8406" y="13410"/>
                    <a:pt x="8106" y="13810"/>
                  </a:cubicBezTo>
                  <a:cubicBezTo>
                    <a:pt x="7773" y="14277"/>
                    <a:pt x="7272" y="14611"/>
                    <a:pt x="6705" y="14744"/>
                  </a:cubicBezTo>
                  <a:cubicBezTo>
                    <a:pt x="6497" y="14805"/>
                    <a:pt x="6289" y="14835"/>
                    <a:pt x="6083" y="14835"/>
                  </a:cubicBezTo>
                  <a:cubicBezTo>
                    <a:pt x="5727" y="14835"/>
                    <a:pt x="5375" y="14746"/>
                    <a:pt x="5037" y="14577"/>
                  </a:cubicBezTo>
                  <a:lnTo>
                    <a:pt x="7773" y="10741"/>
                  </a:lnTo>
                  <a:close/>
                  <a:moveTo>
                    <a:pt x="13343" y="0"/>
                  </a:moveTo>
                  <a:lnTo>
                    <a:pt x="12609" y="968"/>
                  </a:lnTo>
                  <a:cubicBezTo>
                    <a:pt x="11811" y="469"/>
                    <a:pt x="10882" y="212"/>
                    <a:pt x="9949" y="212"/>
                  </a:cubicBezTo>
                  <a:cubicBezTo>
                    <a:pt x="9634" y="212"/>
                    <a:pt x="9318" y="242"/>
                    <a:pt x="9007" y="301"/>
                  </a:cubicBezTo>
                  <a:cubicBezTo>
                    <a:pt x="7806" y="567"/>
                    <a:pt x="6738" y="1268"/>
                    <a:pt x="6071" y="2302"/>
                  </a:cubicBezTo>
                  <a:cubicBezTo>
                    <a:pt x="5337" y="3236"/>
                    <a:pt x="4971" y="4437"/>
                    <a:pt x="5037" y="5638"/>
                  </a:cubicBezTo>
                  <a:cubicBezTo>
                    <a:pt x="5104" y="6805"/>
                    <a:pt x="5638" y="8039"/>
                    <a:pt x="6672" y="9307"/>
                  </a:cubicBezTo>
                  <a:lnTo>
                    <a:pt x="3703" y="13443"/>
                  </a:lnTo>
                  <a:cubicBezTo>
                    <a:pt x="3469" y="12976"/>
                    <a:pt x="3336" y="12443"/>
                    <a:pt x="3336" y="11942"/>
                  </a:cubicBezTo>
                  <a:cubicBezTo>
                    <a:pt x="3336" y="11308"/>
                    <a:pt x="3469" y="10708"/>
                    <a:pt x="3736" y="10141"/>
                  </a:cubicBezTo>
                  <a:lnTo>
                    <a:pt x="968" y="8606"/>
                  </a:lnTo>
                  <a:cubicBezTo>
                    <a:pt x="267" y="9807"/>
                    <a:pt x="0" y="11175"/>
                    <a:pt x="167" y="12576"/>
                  </a:cubicBezTo>
                  <a:cubicBezTo>
                    <a:pt x="401" y="13810"/>
                    <a:pt x="1068" y="14978"/>
                    <a:pt x="2035" y="15812"/>
                  </a:cubicBezTo>
                  <a:lnTo>
                    <a:pt x="1368" y="16746"/>
                  </a:lnTo>
                  <a:lnTo>
                    <a:pt x="2769" y="17780"/>
                  </a:lnTo>
                  <a:lnTo>
                    <a:pt x="3503" y="16779"/>
                  </a:lnTo>
                  <a:cubicBezTo>
                    <a:pt x="4384" y="17279"/>
                    <a:pt x="5366" y="17541"/>
                    <a:pt x="6354" y="17541"/>
                  </a:cubicBezTo>
                  <a:cubicBezTo>
                    <a:pt x="6750" y="17541"/>
                    <a:pt x="7147" y="17499"/>
                    <a:pt x="7539" y="17413"/>
                  </a:cubicBezTo>
                  <a:cubicBezTo>
                    <a:pt x="8873" y="17113"/>
                    <a:pt x="10007" y="16312"/>
                    <a:pt x="10775" y="15178"/>
                  </a:cubicBezTo>
                  <a:cubicBezTo>
                    <a:pt x="11475" y="14277"/>
                    <a:pt x="11842" y="13143"/>
                    <a:pt x="11775" y="11976"/>
                  </a:cubicBezTo>
                  <a:cubicBezTo>
                    <a:pt x="11709" y="10875"/>
                    <a:pt x="11008" y="9574"/>
                    <a:pt x="9741" y="8006"/>
                  </a:cubicBezTo>
                  <a:lnTo>
                    <a:pt x="12509" y="4170"/>
                  </a:lnTo>
                  <a:cubicBezTo>
                    <a:pt x="12943" y="4904"/>
                    <a:pt x="12943" y="5838"/>
                    <a:pt x="12543" y="6605"/>
                  </a:cubicBezTo>
                  <a:lnTo>
                    <a:pt x="15278" y="8039"/>
                  </a:lnTo>
                  <a:cubicBezTo>
                    <a:pt x="15778" y="7072"/>
                    <a:pt x="15945" y="5938"/>
                    <a:pt x="15778" y="4837"/>
                  </a:cubicBezTo>
                  <a:cubicBezTo>
                    <a:pt x="15511" y="3736"/>
                    <a:pt x="14911" y="2736"/>
                    <a:pt x="14044" y="2002"/>
                  </a:cubicBezTo>
                  <a:lnTo>
                    <a:pt x="14744" y="1001"/>
                  </a:lnTo>
                  <a:lnTo>
                    <a:pt x="13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3246650" y="2261875"/>
              <a:ext cx="802275" cy="468050"/>
            </a:xfrm>
            <a:custGeom>
              <a:avLst/>
              <a:gdLst/>
              <a:ahLst/>
              <a:cxnLst/>
              <a:rect l="l" t="t" r="r" b="b"/>
              <a:pathLst>
                <a:path w="32091" h="18722" extrusionOk="0">
                  <a:moveTo>
                    <a:pt x="16890" y="1"/>
                  </a:moveTo>
                  <a:cubicBezTo>
                    <a:pt x="16062" y="1"/>
                    <a:pt x="15223" y="68"/>
                    <a:pt x="14378" y="208"/>
                  </a:cubicBezTo>
                  <a:cubicBezTo>
                    <a:pt x="5671" y="1642"/>
                    <a:pt x="1" y="10115"/>
                    <a:pt x="2002" y="18721"/>
                  </a:cubicBezTo>
                  <a:lnTo>
                    <a:pt x="2002" y="18721"/>
                  </a:lnTo>
                  <a:cubicBezTo>
                    <a:pt x="1168" y="10682"/>
                    <a:pt x="6706" y="3377"/>
                    <a:pt x="14678" y="2076"/>
                  </a:cubicBezTo>
                  <a:cubicBezTo>
                    <a:pt x="15530" y="1933"/>
                    <a:pt x="16378" y="1864"/>
                    <a:pt x="17215" y="1864"/>
                  </a:cubicBezTo>
                  <a:cubicBezTo>
                    <a:pt x="24210" y="1864"/>
                    <a:pt x="30452" y="6687"/>
                    <a:pt x="32090" y="13718"/>
                  </a:cubicBezTo>
                  <a:cubicBezTo>
                    <a:pt x="31247" y="5799"/>
                    <a:pt x="24562" y="1"/>
                    <a:pt x="168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4218175" y="1964350"/>
              <a:ext cx="312750" cy="621300"/>
            </a:xfrm>
            <a:custGeom>
              <a:avLst/>
              <a:gdLst/>
              <a:ahLst/>
              <a:cxnLst/>
              <a:rect l="l" t="t" r="r" b="b"/>
              <a:pathLst>
                <a:path w="12510" h="24852" extrusionOk="0">
                  <a:moveTo>
                    <a:pt x="5538" y="0"/>
                  </a:moveTo>
                  <a:lnTo>
                    <a:pt x="1602" y="3036"/>
                  </a:lnTo>
                  <a:lnTo>
                    <a:pt x="2536" y="4370"/>
                  </a:lnTo>
                  <a:cubicBezTo>
                    <a:pt x="2870" y="4837"/>
                    <a:pt x="3170" y="5304"/>
                    <a:pt x="3470" y="5805"/>
                  </a:cubicBezTo>
                  <a:cubicBezTo>
                    <a:pt x="4104" y="6739"/>
                    <a:pt x="4704" y="7706"/>
                    <a:pt x="5271" y="8673"/>
                  </a:cubicBezTo>
                  <a:cubicBezTo>
                    <a:pt x="5838" y="9607"/>
                    <a:pt x="6372" y="10608"/>
                    <a:pt x="6872" y="11575"/>
                  </a:cubicBezTo>
                  <a:lnTo>
                    <a:pt x="7239" y="12309"/>
                  </a:lnTo>
                  <a:lnTo>
                    <a:pt x="7573" y="13043"/>
                  </a:lnTo>
                  <a:cubicBezTo>
                    <a:pt x="7673" y="13310"/>
                    <a:pt x="7773" y="13543"/>
                    <a:pt x="7873" y="13810"/>
                  </a:cubicBezTo>
                  <a:lnTo>
                    <a:pt x="8007" y="14177"/>
                  </a:lnTo>
                  <a:lnTo>
                    <a:pt x="8030" y="14223"/>
                  </a:lnTo>
                  <a:lnTo>
                    <a:pt x="8030" y="14223"/>
                  </a:lnTo>
                  <a:cubicBezTo>
                    <a:pt x="8008" y="14340"/>
                    <a:pt x="7957" y="14442"/>
                    <a:pt x="7906" y="14544"/>
                  </a:cubicBezTo>
                  <a:cubicBezTo>
                    <a:pt x="7706" y="14944"/>
                    <a:pt x="7473" y="15345"/>
                    <a:pt x="7206" y="15712"/>
                  </a:cubicBezTo>
                  <a:cubicBezTo>
                    <a:pt x="6539" y="16546"/>
                    <a:pt x="5838" y="17380"/>
                    <a:pt x="5071" y="18147"/>
                  </a:cubicBezTo>
                  <a:cubicBezTo>
                    <a:pt x="3470" y="19715"/>
                    <a:pt x="1735" y="21282"/>
                    <a:pt x="1" y="22783"/>
                  </a:cubicBezTo>
                  <a:lnTo>
                    <a:pt x="1335" y="24852"/>
                  </a:lnTo>
                  <a:cubicBezTo>
                    <a:pt x="3503" y="23717"/>
                    <a:pt x="5571" y="22416"/>
                    <a:pt x="7506" y="20915"/>
                  </a:cubicBezTo>
                  <a:cubicBezTo>
                    <a:pt x="8540" y="20148"/>
                    <a:pt x="9508" y="19281"/>
                    <a:pt x="10375" y="18347"/>
                  </a:cubicBezTo>
                  <a:cubicBezTo>
                    <a:pt x="10875" y="17813"/>
                    <a:pt x="11309" y="17246"/>
                    <a:pt x="11676" y="16612"/>
                  </a:cubicBezTo>
                  <a:cubicBezTo>
                    <a:pt x="11909" y="16245"/>
                    <a:pt x="12109" y="15845"/>
                    <a:pt x="12243" y="15411"/>
                  </a:cubicBezTo>
                  <a:cubicBezTo>
                    <a:pt x="12443" y="14844"/>
                    <a:pt x="12510" y="14277"/>
                    <a:pt x="12476" y="13677"/>
                  </a:cubicBezTo>
                  <a:cubicBezTo>
                    <a:pt x="12476" y="13510"/>
                    <a:pt x="12443" y="13343"/>
                    <a:pt x="12410" y="13143"/>
                  </a:cubicBezTo>
                  <a:lnTo>
                    <a:pt x="12343" y="12910"/>
                  </a:lnTo>
                  <a:lnTo>
                    <a:pt x="12310" y="12776"/>
                  </a:lnTo>
                  <a:lnTo>
                    <a:pt x="12176" y="12309"/>
                  </a:lnTo>
                  <a:cubicBezTo>
                    <a:pt x="12076" y="12009"/>
                    <a:pt x="11976" y="11709"/>
                    <a:pt x="11876" y="11409"/>
                  </a:cubicBezTo>
                  <a:lnTo>
                    <a:pt x="11542" y="10508"/>
                  </a:lnTo>
                  <a:lnTo>
                    <a:pt x="11175" y="9607"/>
                  </a:lnTo>
                  <a:cubicBezTo>
                    <a:pt x="10708" y="8440"/>
                    <a:pt x="10141" y="7339"/>
                    <a:pt x="9574" y="6238"/>
                  </a:cubicBezTo>
                  <a:cubicBezTo>
                    <a:pt x="8974" y="5137"/>
                    <a:pt x="8340" y="4070"/>
                    <a:pt x="7706" y="3069"/>
                  </a:cubicBezTo>
                  <a:cubicBezTo>
                    <a:pt x="7373" y="2536"/>
                    <a:pt x="7006" y="2035"/>
                    <a:pt x="6672" y="1535"/>
                  </a:cubicBezTo>
                  <a:cubicBezTo>
                    <a:pt x="6305" y="1001"/>
                    <a:pt x="5972" y="534"/>
                    <a:pt x="5538" y="0"/>
                  </a:cubicBez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4195100" y="1916200"/>
              <a:ext cx="295800" cy="337550"/>
            </a:xfrm>
            <a:custGeom>
              <a:avLst/>
              <a:gdLst/>
              <a:ahLst/>
              <a:cxnLst/>
              <a:rect l="l" t="t" r="r" b="b"/>
              <a:pathLst>
                <a:path w="11832" h="13502" extrusionOk="0">
                  <a:moveTo>
                    <a:pt x="4827" y="0"/>
                  </a:moveTo>
                  <a:cubicBezTo>
                    <a:pt x="1800" y="0"/>
                    <a:pt x="0" y="2423"/>
                    <a:pt x="1624" y="5996"/>
                  </a:cubicBezTo>
                  <a:cubicBezTo>
                    <a:pt x="3326" y="9665"/>
                    <a:pt x="5394" y="13501"/>
                    <a:pt x="5394" y="13501"/>
                  </a:cubicBezTo>
                  <a:lnTo>
                    <a:pt x="11832" y="8264"/>
                  </a:lnTo>
                  <a:cubicBezTo>
                    <a:pt x="11832" y="8264"/>
                    <a:pt x="9130" y="759"/>
                    <a:pt x="6061" y="125"/>
                  </a:cubicBezTo>
                  <a:cubicBezTo>
                    <a:pt x="5632" y="41"/>
                    <a:pt x="5219" y="0"/>
                    <a:pt x="48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4153975" y="2526425"/>
              <a:ext cx="122600" cy="99250"/>
            </a:xfrm>
            <a:custGeom>
              <a:avLst/>
              <a:gdLst/>
              <a:ahLst/>
              <a:cxnLst/>
              <a:rect l="l" t="t" r="r" b="b"/>
              <a:pathLst>
                <a:path w="4904" h="3970" extrusionOk="0">
                  <a:moveTo>
                    <a:pt x="3303" y="0"/>
                  </a:moveTo>
                  <a:lnTo>
                    <a:pt x="0" y="367"/>
                  </a:lnTo>
                  <a:lnTo>
                    <a:pt x="2135" y="3970"/>
                  </a:lnTo>
                  <a:cubicBezTo>
                    <a:pt x="2135" y="3970"/>
                    <a:pt x="4904" y="3036"/>
                    <a:pt x="4570" y="1535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4104775" y="2535600"/>
              <a:ext cx="103425" cy="120100"/>
            </a:xfrm>
            <a:custGeom>
              <a:avLst/>
              <a:gdLst/>
              <a:ahLst/>
              <a:cxnLst/>
              <a:rect l="l" t="t" r="r" b="b"/>
              <a:pathLst>
                <a:path w="4137" h="4804" extrusionOk="0">
                  <a:moveTo>
                    <a:pt x="1968" y="0"/>
                  </a:moveTo>
                  <a:lnTo>
                    <a:pt x="0" y="1901"/>
                  </a:lnTo>
                  <a:lnTo>
                    <a:pt x="1902" y="4804"/>
                  </a:lnTo>
                  <a:lnTo>
                    <a:pt x="4137" y="3603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7F3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2"/>
          <p:cNvSpPr/>
          <p:nvPr/>
        </p:nvSpPr>
        <p:spPr>
          <a:xfrm>
            <a:off x="691550" y="1349050"/>
            <a:ext cx="4235700" cy="1066500"/>
          </a:xfrm>
          <a:prstGeom prst="rect">
            <a:avLst/>
          </a:prstGeom>
          <a:solidFill>
            <a:srgbClr val="0D94FB">
              <a:alpha val="69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2"/>
          <p:cNvSpPr txBox="1">
            <a:spLocks noGrp="1"/>
          </p:cNvSpPr>
          <p:nvPr>
            <p:ph type="subTitle" idx="17"/>
          </p:nvPr>
        </p:nvSpPr>
        <p:spPr>
          <a:xfrm>
            <a:off x="5756403" y="1505711"/>
            <a:ext cx="2176800" cy="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/ Non-family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Married / Male / Female</a:t>
            </a:r>
            <a:endParaRPr/>
          </a:p>
        </p:txBody>
      </p:sp>
      <p:sp>
        <p:nvSpPr>
          <p:cNvPr id="601" name="Google Shape;601;p32"/>
          <p:cNvSpPr txBox="1">
            <a:spLocks noGrp="1"/>
          </p:cNvSpPr>
          <p:nvPr>
            <p:ph type="subTitle" idx="5"/>
          </p:nvPr>
        </p:nvSpPr>
        <p:spPr>
          <a:xfrm>
            <a:off x="5756400" y="1181050"/>
            <a:ext cx="2176800" cy="4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HOUSEHOLD TYPE</a:t>
            </a:r>
            <a:endParaRPr/>
          </a:p>
        </p:txBody>
      </p:sp>
      <p:sp>
        <p:nvSpPr>
          <p:cNvPr id="602" name="Google Shape;602;p32"/>
          <p:cNvSpPr txBox="1">
            <a:spLocks noGrp="1"/>
          </p:cNvSpPr>
          <p:nvPr>
            <p:ph type="title" idx="18"/>
          </p:nvPr>
        </p:nvSpPr>
        <p:spPr>
          <a:xfrm>
            <a:off x="1244928" y="522375"/>
            <a:ext cx="62007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2020 Summary Measures</a:t>
            </a:r>
            <a:endParaRPr/>
          </a:p>
        </p:txBody>
      </p:sp>
      <p:sp>
        <p:nvSpPr>
          <p:cNvPr id="603" name="Google Shape;603;p32"/>
          <p:cNvSpPr txBox="1">
            <a:spLocks noGrp="1"/>
          </p:cNvSpPr>
          <p:nvPr>
            <p:ph type="title" idx="16"/>
          </p:nvPr>
        </p:nvSpPr>
        <p:spPr>
          <a:xfrm>
            <a:off x="5359125" y="1349050"/>
            <a:ext cx="3201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</a:t>
            </a:r>
            <a:endParaRPr sz="1200"/>
          </a:p>
        </p:txBody>
      </p:sp>
      <p:grpSp>
        <p:nvGrpSpPr>
          <p:cNvPr id="604" name="Google Shape;604;p32"/>
          <p:cNvGrpSpPr/>
          <p:nvPr/>
        </p:nvGrpSpPr>
        <p:grpSpPr>
          <a:xfrm>
            <a:off x="997630" y="623695"/>
            <a:ext cx="160824" cy="226513"/>
            <a:chOff x="1947400" y="238125"/>
            <a:chExt cx="3705625" cy="5219200"/>
          </a:xfrm>
        </p:grpSpPr>
        <p:sp>
          <p:nvSpPr>
            <p:cNvPr id="605" name="Google Shape;605;p32"/>
            <p:cNvSpPr/>
            <p:nvPr/>
          </p:nvSpPr>
          <p:spPr>
            <a:xfrm>
              <a:off x="2293975" y="1058500"/>
              <a:ext cx="3012475" cy="1971075"/>
            </a:xfrm>
            <a:custGeom>
              <a:avLst/>
              <a:gdLst/>
              <a:ahLst/>
              <a:cxnLst/>
              <a:rect l="l" t="t" r="r" b="b"/>
              <a:pathLst>
                <a:path w="120499" h="78843" extrusionOk="0">
                  <a:moveTo>
                    <a:pt x="7308" y="1"/>
                  </a:moveTo>
                  <a:cubicBezTo>
                    <a:pt x="3263" y="1"/>
                    <a:pt x="1" y="3263"/>
                    <a:pt x="1" y="7275"/>
                  </a:cubicBezTo>
                  <a:lnTo>
                    <a:pt x="1" y="71569"/>
                  </a:lnTo>
                  <a:cubicBezTo>
                    <a:pt x="1" y="75581"/>
                    <a:pt x="3263" y="78843"/>
                    <a:pt x="7308" y="78843"/>
                  </a:cubicBezTo>
                  <a:lnTo>
                    <a:pt x="113192" y="78843"/>
                  </a:lnTo>
                  <a:cubicBezTo>
                    <a:pt x="117236" y="78843"/>
                    <a:pt x="120498" y="75581"/>
                    <a:pt x="120498" y="71569"/>
                  </a:cubicBezTo>
                  <a:lnTo>
                    <a:pt x="120498" y="7275"/>
                  </a:lnTo>
                  <a:cubicBezTo>
                    <a:pt x="120498" y="3263"/>
                    <a:pt x="117236" y="1"/>
                    <a:pt x="113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3800200" y="1058500"/>
              <a:ext cx="1506250" cy="1971075"/>
            </a:xfrm>
            <a:custGeom>
              <a:avLst/>
              <a:gdLst/>
              <a:ahLst/>
              <a:cxnLst/>
              <a:rect l="l" t="t" r="r" b="b"/>
              <a:pathLst>
                <a:path w="60250" h="78843" extrusionOk="0">
                  <a:moveTo>
                    <a:pt x="1" y="1"/>
                  </a:moveTo>
                  <a:lnTo>
                    <a:pt x="1" y="78843"/>
                  </a:lnTo>
                  <a:lnTo>
                    <a:pt x="52943" y="78843"/>
                  </a:lnTo>
                  <a:cubicBezTo>
                    <a:pt x="56987" y="78843"/>
                    <a:pt x="60249" y="75581"/>
                    <a:pt x="60249" y="71569"/>
                  </a:cubicBezTo>
                  <a:lnTo>
                    <a:pt x="60249" y="7275"/>
                  </a:lnTo>
                  <a:cubicBezTo>
                    <a:pt x="60249" y="3263"/>
                    <a:pt x="56987" y="1"/>
                    <a:pt x="52943" y="1"/>
                  </a:cubicBezTo>
                  <a:close/>
                </a:path>
              </a:pathLst>
            </a:custGeom>
            <a:solidFill>
              <a:schemeClr val="dk1">
                <a:alpha val="15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3390000" y="1862575"/>
              <a:ext cx="820425" cy="363750"/>
            </a:xfrm>
            <a:custGeom>
              <a:avLst/>
              <a:gdLst/>
              <a:ahLst/>
              <a:cxnLst/>
              <a:rect l="l" t="t" r="r" b="b"/>
              <a:pathLst>
                <a:path w="32817" h="14550" extrusionOk="0">
                  <a:moveTo>
                    <a:pt x="7275" y="1"/>
                  </a:moveTo>
                  <a:cubicBezTo>
                    <a:pt x="3263" y="1"/>
                    <a:pt x="1" y="3230"/>
                    <a:pt x="1" y="7275"/>
                  </a:cubicBezTo>
                  <a:cubicBezTo>
                    <a:pt x="1" y="11287"/>
                    <a:pt x="3263" y="14549"/>
                    <a:pt x="7275" y="14549"/>
                  </a:cubicBezTo>
                  <a:lnTo>
                    <a:pt x="25542" y="14549"/>
                  </a:lnTo>
                  <a:cubicBezTo>
                    <a:pt x="29554" y="14549"/>
                    <a:pt x="32816" y="11287"/>
                    <a:pt x="32816" y="7275"/>
                  </a:cubicBezTo>
                  <a:cubicBezTo>
                    <a:pt x="32816" y="3230"/>
                    <a:pt x="29554" y="1"/>
                    <a:pt x="25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2293975" y="3486225"/>
              <a:ext cx="3012475" cy="1971100"/>
            </a:xfrm>
            <a:custGeom>
              <a:avLst/>
              <a:gdLst/>
              <a:ahLst/>
              <a:cxnLst/>
              <a:rect l="l" t="t" r="r" b="b"/>
              <a:pathLst>
                <a:path w="120499" h="78844" extrusionOk="0">
                  <a:moveTo>
                    <a:pt x="7308" y="1"/>
                  </a:moveTo>
                  <a:cubicBezTo>
                    <a:pt x="3263" y="1"/>
                    <a:pt x="1" y="3263"/>
                    <a:pt x="1" y="7275"/>
                  </a:cubicBezTo>
                  <a:lnTo>
                    <a:pt x="1" y="71569"/>
                  </a:lnTo>
                  <a:cubicBezTo>
                    <a:pt x="1" y="75581"/>
                    <a:pt x="3263" y="78843"/>
                    <a:pt x="7308" y="78843"/>
                  </a:cubicBezTo>
                  <a:lnTo>
                    <a:pt x="113192" y="78843"/>
                  </a:lnTo>
                  <a:cubicBezTo>
                    <a:pt x="117236" y="78843"/>
                    <a:pt x="120498" y="75581"/>
                    <a:pt x="120498" y="71569"/>
                  </a:cubicBezTo>
                  <a:lnTo>
                    <a:pt x="120498" y="7275"/>
                  </a:lnTo>
                  <a:cubicBezTo>
                    <a:pt x="120498" y="3263"/>
                    <a:pt x="117236" y="1"/>
                    <a:pt x="113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3800200" y="3486225"/>
              <a:ext cx="1506250" cy="1971100"/>
            </a:xfrm>
            <a:custGeom>
              <a:avLst/>
              <a:gdLst/>
              <a:ahLst/>
              <a:cxnLst/>
              <a:rect l="l" t="t" r="r" b="b"/>
              <a:pathLst>
                <a:path w="60250" h="78844" extrusionOk="0">
                  <a:moveTo>
                    <a:pt x="1" y="1"/>
                  </a:moveTo>
                  <a:lnTo>
                    <a:pt x="1" y="78843"/>
                  </a:lnTo>
                  <a:lnTo>
                    <a:pt x="52943" y="78843"/>
                  </a:lnTo>
                  <a:cubicBezTo>
                    <a:pt x="56987" y="78843"/>
                    <a:pt x="60249" y="75581"/>
                    <a:pt x="60249" y="71569"/>
                  </a:cubicBezTo>
                  <a:lnTo>
                    <a:pt x="60249" y="7275"/>
                  </a:lnTo>
                  <a:cubicBezTo>
                    <a:pt x="60249" y="3263"/>
                    <a:pt x="56987" y="1"/>
                    <a:pt x="52943" y="1"/>
                  </a:cubicBezTo>
                  <a:close/>
                </a:path>
              </a:pathLst>
            </a:custGeom>
            <a:solidFill>
              <a:schemeClr val="dk1">
                <a:alpha val="15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3390000" y="4289500"/>
              <a:ext cx="820425" cy="364550"/>
            </a:xfrm>
            <a:custGeom>
              <a:avLst/>
              <a:gdLst/>
              <a:ahLst/>
              <a:cxnLst/>
              <a:rect l="l" t="t" r="r" b="b"/>
              <a:pathLst>
                <a:path w="32817" h="14582" extrusionOk="0">
                  <a:moveTo>
                    <a:pt x="7275" y="0"/>
                  </a:moveTo>
                  <a:cubicBezTo>
                    <a:pt x="3263" y="0"/>
                    <a:pt x="1" y="3262"/>
                    <a:pt x="1" y="7275"/>
                  </a:cubicBezTo>
                  <a:cubicBezTo>
                    <a:pt x="1" y="11320"/>
                    <a:pt x="3263" y="14582"/>
                    <a:pt x="7275" y="14582"/>
                  </a:cubicBezTo>
                  <a:lnTo>
                    <a:pt x="25542" y="14582"/>
                  </a:lnTo>
                  <a:cubicBezTo>
                    <a:pt x="29554" y="14582"/>
                    <a:pt x="32816" y="11320"/>
                    <a:pt x="32816" y="7275"/>
                  </a:cubicBezTo>
                  <a:cubicBezTo>
                    <a:pt x="32816" y="3262"/>
                    <a:pt x="29554" y="0"/>
                    <a:pt x="25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1947400" y="238125"/>
              <a:ext cx="3705625" cy="1184925"/>
            </a:xfrm>
            <a:custGeom>
              <a:avLst/>
              <a:gdLst/>
              <a:ahLst/>
              <a:cxnLst/>
              <a:rect l="l" t="t" r="r" b="b"/>
              <a:pathLst>
                <a:path w="148225" h="47397" extrusionOk="0">
                  <a:moveTo>
                    <a:pt x="7274" y="0"/>
                  </a:moveTo>
                  <a:cubicBezTo>
                    <a:pt x="3262" y="0"/>
                    <a:pt x="0" y="3262"/>
                    <a:pt x="0" y="7274"/>
                  </a:cubicBezTo>
                  <a:lnTo>
                    <a:pt x="0" y="40090"/>
                  </a:lnTo>
                  <a:cubicBezTo>
                    <a:pt x="0" y="44135"/>
                    <a:pt x="3262" y="47397"/>
                    <a:pt x="7274" y="47397"/>
                  </a:cubicBezTo>
                  <a:lnTo>
                    <a:pt x="140951" y="47397"/>
                  </a:lnTo>
                  <a:cubicBezTo>
                    <a:pt x="144963" y="47397"/>
                    <a:pt x="148225" y="44135"/>
                    <a:pt x="148225" y="40090"/>
                  </a:cubicBezTo>
                  <a:lnTo>
                    <a:pt x="148225" y="7274"/>
                  </a:lnTo>
                  <a:cubicBezTo>
                    <a:pt x="148225" y="3262"/>
                    <a:pt x="144963" y="0"/>
                    <a:pt x="1409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1947400" y="2665850"/>
              <a:ext cx="3705625" cy="1184125"/>
            </a:xfrm>
            <a:custGeom>
              <a:avLst/>
              <a:gdLst/>
              <a:ahLst/>
              <a:cxnLst/>
              <a:rect l="l" t="t" r="r" b="b"/>
              <a:pathLst>
                <a:path w="148225" h="47365" extrusionOk="0">
                  <a:moveTo>
                    <a:pt x="7274" y="0"/>
                  </a:moveTo>
                  <a:cubicBezTo>
                    <a:pt x="3262" y="0"/>
                    <a:pt x="0" y="3262"/>
                    <a:pt x="0" y="7275"/>
                  </a:cubicBezTo>
                  <a:lnTo>
                    <a:pt x="0" y="40090"/>
                  </a:lnTo>
                  <a:cubicBezTo>
                    <a:pt x="0" y="44135"/>
                    <a:pt x="3262" y="47364"/>
                    <a:pt x="7274" y="47364"/>
                  </a:cubicBezTo>
                  <a:lnTo>
                    <a:pt x="140951" y="47364"/>
                  </a:lnTo>
                  <a:cubicBezTo>
                    <a:pt x="144963" y="47364"/>
                    <a:pt x="148225" y="44135"/>
                    <a:pt x="148225" y="40090"/>
                  </a:cubicBezTo>
                  <a:lnTo>
                    <a:pt x="148225" y="7275"/>
                  </a:lnTo>
                  <a:cubicBezTo>
                    <a:pt x="148225" y="3262"/>
                    <a:pt x="144963" y="0"/>
                    <a:pt x="1409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3800200" y="238125"/>
              <a:ext cx="1852825" cy="1184925"/>
            </a:xfrm>
            <a:custGeom>
              <a:avLst/>
              <a:gdLst/>
              <a:ahLst/>
              <a:cxnLst/>
              <a:rect l="l" t="t" r="r" b="b"/>
              <a:pathLst>
                <a:path w="74113" h="47397" extrusionOk="0">
                  <a:moveTo>
                    <a:pt x="1" y="0"/>
                  </a:moveTo>
                  <a:lnTo>
                    <a:pt x="1" y="47397"/>
                  </a:lnTo>
                  <a:lnTo>
                    <a:pt x="66839" y="47397"/>
                  </a:lnTo>
                  <a:cubicBezTo>
                    <a:pt x="70851" y="47397"/>
                    <a:pt x="74113" y="44135"/>
                    <a:pt x="74113" y="40090"/>
                  </a:cubicBezTo>
                  <a:lnTo>
                    <a:pt x="74113" y="7274"/>
                  </a:lnTo>
                  <a:cubicBezTo>
                    <a:pt x="74113" y="3262"/>
                    <a:pt x="70851" y="0"/>
                    <a:pt x="66839" y="0"/>
                  </a:cubicBezTo>
                  <a:close/>
                </a:path>
              </a:pathLst>
            </a:custGeom>
            <a:solidFill>
              <a:schemeClr val="dk1">
                <a:alpha val="15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3800200" y="2665850"/>
              <a:ext cx="1852825" cy="1184125"/>
            </a:xfrm>
            <a:custGeom>
              <a:avLst/>
              <a:gdLst/>
              <a:ahLst/>
              <a:cxnLst/>
              <a:rect l="l" t="t" r="r" b="b"/>
              <a:pathLst>
                <a:path w="74113" h="47365" extrusionOk="0">
                  <a:moveTo>
                    <a:pt x="1" y="0"/>
                  </a:moveTo>
                  <a:lnTo>
                    <a:pt x="1" y="47364"/>
                  </a:lnTo>
                  <a:lnTo>
                    <a:pt x="66839" y="47364"/>
                  </a:lnTo>
                  <a:cubicBezTo>
                    <a:pt x="70851" y="47364"/>
                    <a:pt x="74113" y="44135"/>
                    <a:pt x="74113" y="40090"/>
                  </a:cubicBezTo>
                  <a:lnTo>
                    <a:pt x="74113" y="7275"/>
                  </a:lnTo>
                  <a:cubicBezTo>
                    <a:pt x="74113" y="3262"/>
                    <a:pt x="70851" y="0"/>
                    <a:pt x="66839" y="0"/>
                  </a:cubicBezTo>
                  <a:close/>
                </a:path>
              </a:pathLst>
            </a:custGeom>
            <a:solidFill>
              <a:schemeClr val="dk1">
                <a:alpha val="15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3800200" y="1861775"/>
              <a:ext cx="410225" cy="364550"/>
            </a:xfrm>
            <a:custGeom>
              <a:avLst/>
              <a:gdLst/>
              <a:ahLst/>
              <a:cxnLst/>
              <a:rect l="l" t="t" r="r" b="b"/>
              <a:pathLst>
                <a:path w="16409" h="14582" extrusionOk="0">
                  <a:moveTo>
                    <a:pt x="1" y="0"/>
                  </a:moveTo>
                  <a:lnTo>
                    <a:pt x="1" y="14581"/>
                  </a:lnTo>
                  <a:lnTo>
                    <a:pt x="9134" y="14581"/>
                  </a:lnTo>
                  <a:cubicBezTo>
                    <a:pt x="13146" y="14581"/>
                    <a:pt x="16408" y="11319"/>
                    <a:pt x="16408" y="7307"/>
                  </a:cubicBezTo>
                  <a:cubicBezTo>
                    <a:pt x="16408" y="3262"/>
                    <a:pt x="13146" y="0"/>
                    <a:pt x="9134" y="0"/>
                  </a:cubicBezTo>
                  <a:close/>
                </a:path>
              </a:pathLst>
            </a:custGeom>
            <a:solidFill>
              <a:srgbClr val="7B7B7B">
                <a:alpha val="1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3800200" y="4289500"/>
              <a:ext cx="410225" cy="364550"/>
            </a:xfrm>
            <a:custGeom>
              <a:avLst/>
              <a:gdLst/>
              <a:ahLst/>
              <a:cxnLst/>
              <a:rect l="l" t="t" r="r" b="b"/>
              <a:pathLst>
                <a:path w="16409" h="14582" extrusionOk="0">
                  <a:moveTo>
                    <a:pt x="1" y="0"/>
                  </a:moveTo>
                  <a:lnTo>
                    <a:pt x="1" y="14582"/>
                  </a:lnTo>
                  <a:lnTo>
                    <a:pt x="9134" y="14582"/>
                  </a:lnTo>
                  <a:cubicBezTo>
                    <a:pt x="13146" y="14582"/>
                    <a:pt x="16408" y="11320"/>
                    <a:pt x="16408" y="7275"/>
                  </a:cubicBezTo>
                  <a:cubicBezTo>
                    <a:pt x="16408" y="3262"/>
                    <a:pt x="13146" y="0"/>
                    <a:pt x="9134" y="0"/>
                  </a:cubicBezTo>
                  <a:close/>
                </a:path>
              </a:pathLst>
            </a:custGeom>
            <a:solidFill>
              <a:srgbClr val="7B7B7B">
                <a:alpha val="1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32"/>
          <p:cNvSpPr txBox="1"/>
          <p:nvPr/>
        </p:nvSpPr>
        <p:spPr>
          <a:xfrm>
            <a:off x="1244925" y="8502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United States Census Data - census.gov</a:t>
            </a:r>
            <a:endParaRPr sz="1200" i="1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618" name="Google Shape;618;p32"/>
          <p:cNvSpPr txBox="1">
            <a:spLocks noGrp="1"/>
          </p:cNvSpPr>
          <p:nvPr>
            <p:ph type="subTitle" idx="17"/>
          </p:nvPr>
        </p:nvSpPr>
        <p:spPr>
          <a:xfrm>
            <a:off x="5756403" y="2353236"/>
            <a:ext cx="2176800" cy="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White, White (non-Hispanic) Black, Asian, Hispanic</a:t>
            </a:r>
            <a:endParaRPr/>
          </a:p>
        </p:txBody>
      </p:sp>
      <p:sp>
        <p:nvSpPr>
          <p:cNvPr id="619" name="Google Shape;619;p32"/>
          <p:cNvSpPr txBox="1">
            <a:spLocks noGrp="1"/>
          </p:cNvSpPr>
          <p:nvPr>
            <p:ph type="subTitle" idx="5"/>
          </p:nvPr>
        </p:nvSpPr>
        <p:spPr>
          <a:xfrm>
            <a:off x="5756400" y="2028575"/>
            <a:ext cx="2176800" cy="4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RACE</a:t>
            </a:r>
            <a:endParaRPr/>
          </a:p>
        </p:txBody>
      </p:sp>
      <p:sp>
        <p:nvSpPr>
          <p:cNvPr id="620" name="Google Shape;620;p32"/>
          <p:cNvSpPr txBox="1">
            <a:spLocks noGrp="1"/>
          </p:cNvSpPr>
          <p:nvPr>
            <p:ph type="title" idx="16"/>
          </p:nvPr>
        </p:nvSpPr>
        <p:spPr>
          <a:xfrm>
            <a:off x="5359125" y="2196575"/>
            <a:ext cx="3201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</a:t>
            </a:r>
            <a:endParaRPr sz="1200"/>
          </a:p>
        </p:txBody>
      </p:sp>
      <p:sp>
        <p:nvSpPr>
          <p:cNvPr id="621" name="Google Shape;621;p32"/>
          <p:cNvSpPr txBox="1">
            <a:spLocks noGrp="1"/>
          </p:cNvSpPr>
          <p:nvPr>
            <p:ph type="subTitle" idx="17"/>
          </p:nvPr>
        </p:nvSpPr>
        <p:spPr>
          <a:xfrm>
            <a:off x="5756403" y="3245911"/>
            <a:ext cx="2176800" cy="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Native-Born / Foreign-Born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Naturalized / Not a Citizen</a:t>
            </a:r>
            <a:endParaRPr/>
          </a:p>
        </p:txBody>
      </p:sp>
      <p:sp>
        <p:nvSpPr>
          <p:cNvPr id="622" name="Google Shape;622;p32"/>
          <p:cNvSpPr txBox="1">
            <a:spLocks noGrp="1"/>
          </p:cNvSpPr>
          <p:nvPr>
            <p:ph type="subTitle" idx="5"/>
          </p:nvPr>
        </p:nvSpPr>
        <p:spPr>
          <a:xfrm>
            <a:off x="5756400" y="2921250"/>
            <a:ext cx="2176800" cy="4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NATIVITY</a:t>
            </a:r>
            <a:endParaRPr/>
          </a:p>
        </p:txBody>
      </p:sp>
      <p:sp>
        <p:nvSpPr>
          <p:cNvPr id="623" name="Google Shape;623;p32"/>
          <p:cNvSpPr txBox="1">
            <a:spLocks noGrp="1"/>
          </p:cNvSpPr>
          <p:nvPr>
            <p:ph type="title" idx="16"/>
          </p:nvPr>
        </p:nvSpPr>
        <p:spPr>
          <a:xfrm>
            <a:off x="5359125" y="3089250"/>
            <a:ext cx="3201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</a:t>
            </a:r>
            <a:endParaRPr sz="1200"/>
          </a:p>
        </p:txBody>
      </p:sp>
      <p:sp>
        <p:nvSpPr>
          <p:cNvPr id="624" name="Google Shape;624;p32"/>
          <p:cNvSpPr txBox="1">
            <a:spLocks noGrp="1"/>
          </p:cNvSpPr>
          <p:nvPr>
            <p:ph type="subTitle" idx="17"/>
          </p:nvPr>
        </p:nvSpPr>
        <p:spPr>
          <a:xfrm>
            <a:off x="5756403" y="4168186"/>
            <a:ext cx="2176800" cy="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Northeast, Midwest, South, and West</a:t>
            </a:r>
            <a:endParaRPr/>
          </a:p>
        </p:txBody>
      </p:sp>
      <p:sp>
        <p:nvSpPr>
          <p:cNvPr id="625" name="Google Shape;625;p32"/>
          <p:cNvSpPr txBox="1">
            <a:spLocks noGrp="1"/>
          </p:cNvSpPr>
          <p:nvPr>
            <p:ph type="subTitle" idx="5"/>
          </p:nvPr>
        </p:nvSpPr>
        <p:spPr>
          <a:xfrm>
            <a:off x="5756400" y="3843525"/>
            <a:ext cx="2176800" cy="4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REGION</a:t>
            </a:r>
            <a:endParaRPr/>
          </a:p>
        </p:txBody>
      </p:sp>
      <p:sp>
        <p:nvSpPr>
          <p:cNvPr id="626" name="Google Shape;626;p32"/>
          <p:cNvSpPr txBox="1">
            <a:spLocks noGrp="1"/>
          </p:cNvSpPr>
          <p:nvPr>
            <p:ph type="title" idx="16"/>
          </p:nvPr>
        </p:nvSpPr>
        <p:spPr>
          <a:xfrm>
            <a:off x="5359125" y="4011525"/>
            <a:ext cx="3201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4</a:t>
            </a:r>
            <a:endParaRPr sz="1200"/>
          </a:p>
        </p:txBody>
      </p:sp>
      <p:sp>
        <p:nvSpPr>
          <p:cNvPr id="627" name="Google Shape;627;p32"/>
          <p:cNvSpPr txBox="1">
            <a:spLocks noGrp="1"/>
          </p:cNvSpPr>
          <p:nvPr>
            <p:ph type="title" idx="18"/>
          </p:nvPr>
        </p:nvSpPr>
        <p:spPr>
          <a:xfrm>
            <a:off x="1157300" y="1325943"/>
            <a:ext cx="3304200" cy="8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1"/>
                </a:solidFill>
              </a:rPr>
              <a:t>$67,521</a:t>
            </a:r>
            <a:endParaRPr sz="3900">
              <a:solidFill>
                <a:schemeClr val="lt1"/>
              </a:solidFill>
            </a:endParaRPr>
          </a:p>
        </p:txBody>
      </p:sp>
      <p:sp>
        <p:nvSpPr>
          <p:cNvPr id="628" name="Google Shape;628;p32"/>
          <p:cNvSpPr txBox="1">
            <a:spLocks noGrp="1"/>
          </p:cNvSpPr>
          <p:nvPr>
            <p:ph type="subTitle" idx="5"/>
          </p:nvPr>
        </p:nvSpPr>
        <p:spPr>
          <a:xfrm>
            <a:off x="1035950" y="1922275"/>
            <a:ext cx="35469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2020 Median Household Income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29" name="Google Shape;629;p3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563" y="2907800"/>
            <a:ext cx="3733674" cy="178025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32"/>
          <p:cNvSpPr txBox="1"/>
          <p:nvPr/>
        </p:nvSpPr>
        <p:spPr>
          <a:xfrm>
            <a:off x="836450" y="2545100"/>
            <a:ext cx="4090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Education of Householder</a:t>
            </a:r>
            <a:endParaRPr sz="1600">
              <a:solidFill>
                <a:schemeClr val="dk1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3"/>
          <p:cNvSpPr txBox="1">
            <a:spLocks noGrp="1"/>
          </p:cNvSpPr>
          <p:nvPr>
            <p:ph type="title"/>
          </p:nvPr>
        </p:nvSpPr>
        <p:spPr>
          <a:xfrm>
            <a:off x="1243050" y="522375"/>
            <a:ext cx="62007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Income Over Time</a:t>
            </a:r>
            <a:endParaRPr/>
          </a:p>
        </p:txBody>
      </p:sp>
      <p:grpSp>
        <p:nvGrpSpPr>
          <p:cNvPr id="636" name="Google Shape;636;p33"/>
          <p:cNvGrpSpPr/>
          <p:nvPr/>
        </p:nvGrpSpPr>
        <p:grpSpPr>
          <a:xfrm>
            <a:off x="980491" y="649611"/>
            <a:ext cx="211900" cy="174222"/>
            <a:chOff x="972841" y="657323"/>
            <a:chExt cx="211900" cy="174222"/>
          </a:xfrm>
        </p:grpSpPr>
        <p:sp>
          <p:nvSpPr>
            <p:cNvPr id="637" name="Google Shape;637;p33"/>
            <p:cNvSpPr/>
            <p:nvPr/>
          </p:nvSpPr>
          <p:spPr>
            <a:xfrm>
              <a:off x="972841" y="687188"/>
              <a:ext cx="211900" cy="86217"/>
            </a:xfrm>
            <a:custGeom>
              <a:avLst/>
              <a:gdLst/>
              <a:ahLst/>
              <a:cxnLst/>
              <a:rect l="l" t="t" r="r" b="b"/>
              <a:pathLst>
                <a:path w="208768" h="84943" extrusionOk="0">
                  <a:moveTo>
                    <a:pt x="6948" y="1"/>
                  </a:moveTo>
                  <a:cubicBezTo>
                    <a:pt x="3132" y="1"/>
                    <a:pt x="0" y="3132"/>
                    <a:pt x="0" y="6981"/>
                  </a:cubicBezTo>
                  <a:lnTo>
                    <a:pt x="0" y="77995"/>
                  </a:lnTo>
                  <a:cubicBezTo>
                    <a:pt x="0" y="81844"/>
                    <a:pt x="3132" y="84943"/>
                    <a:pt x="6948" y="84943"/>
                  </a:cubicBezTo>
                  <a:lnTo>
                    <a:pt x="52779" y="84943"/>
                  </a:lnTo>
                  <a:cubicBezTo>
                    <a:pt x="56628" y="84943"/>
                    <a:pt x="59727" y="81844"/>
                    <a:pt x="59727" y="77995"/>
                  </a:cubicBezTo>
                  <a:lnTo>
                    <a:pt x="59727" y="49453"/>
                  </a:lnTo>
                  <a:lnTo>
                    <a:pt x="149040" y="49453"/>
                  </a:lnTo>
                  <a:lnTo>
                    <a:pt x="149040" y="77995"/>
                  </a:lnTo>
                  <a:cubicBezTo>
                    <a:pt x="149040" y="81844"/>
                    <a:pt x="152139" y="84943"/>
                    <a:pt x="155988" y="84943"/>
                  </a:cubicBezTo>
                  <a:lnTo>
                    <a:pt x="201819" y="84943"/>
                  </a:lnTo>
                  <a:cubicBezTo>
                    <a:pt x="205636" y="84943"/>
                    <a:pt x="208767" y="81844"/>
                    <a:pt x="208767" y="77995"/>
                  </a:cubicBezTo>
                  <a:lnTo>
                    <a:pt x="208767" y="6981"/>
                  </a:lnTo>
                  <a:cubicBezTo>
                    <a:pt x="208767" y="3132"/>
                    <a:pt x="205636" y="1"/>
                    <a:pt x="2018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1078790" y="687188"/>
              <a:ext cx="105951" cy="86217"/>
            </a:xfrm>
            <a:custGeom>
              <a:avLst/>
              <a:gdLst/>
              <a:ahLst/>
              <a:cxnLst/>
              <a:rect l="l" t="t" r="r" b="b"/>
              <a:pathLst>
                <a:path w="104385" h="84943" extrusionOk="0">
                  <a:moveTo>
                    <a:pt x="1" y="1"/>
                  </a:moveTo>
                  <a:lnTo>
                    <a:pt x="1" y="49453"/>
                  </a:lnTo>
                  <a:lnTo>
                    <a:pt x="44657" y="49453"/>
                  </a:lnTo>
                  <a:lnTo>
                    <a:pt x="44657" y="77995"/>
                  </a:lnTo>
                  <a:cubicBezTo>
                    <a:pt x="44657" y="81844"/>
                    <a:pt x="47756" y="84943"/>
                    <a:pt x="51605" y="84943"/>
                  </a:cubicBezTo>
                  <a:lnTo>
                    <a:pt x="97436" y="84943"/>
                  </a:lnTo>
                  <a:cubicBezTo>
                    <a:pt x="101253" y="84943"/>
                    <a:pt x="104384" y="81844"/>
                    <a:pt x="104384" y="77995"/>
                  </a:cubicBezTo>
                  <a:lnTo>
                    <a:pt x="104384" y="6981"/>
                  </a:lnTo>
                  <a:cubicBezTo>
                    <a:pt x="104384" y="3132"/>
                    <a:pt x="101253" y="1"/>
                    <a:pt x="97436" y="1"/>
                  </a:cubicBezTo>
                  <a:close/>
                </a:path>
              </a:pathLst>
            </a:custGeom>
            <a:solidFill>
              <a:schemeClr val="dk1">
                <a:alpha val="15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972841" y="657323"/>
              <a:ext cx="211900" cy="44003"/>
            </a:xfrm>
            <a:custGeom>
              <a:avLst/>
              <a:gdLst/>
              <a:ahLst/>
              <a:cxnLst/>
              <a:rect l="l" t="t" r="r" b="b"/>
              <a:pathLst>
                <a:path w="208768" h="43353" extrusionOk="0">
                  <a:moveTo>
                    <a:pt x="6948" y="1"/>
                  </a:moveTo>
                  <a:cubicBezTo>
                    <a:pt x="3132" y="1"/>
                    <a:pt x="0" y="3100"/>
                    <a:pt x="0" y="6949"/>
                  </a:cubicBezTo>
                  <a:lnTo>
                    <a:pt x="0" y="43353"/>
                  </a:lnTo>
                  <a:lnTo>
                    <a:pt x="208767" y="43353"/>
                  </a:lnTo>
                  <a:lnTo>
                    <a:pt x="208767" y="6949"/>
                  </a:lnTo>
                  <a:cubicBezTo>
                    <a:pt x="208767" y="3100"/>
                    <a:pt x="205636" y="1"/>
                    <a:pt x="201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1078790" y="657323"/>
              <a:ext cx="105951" cy="44003"/>
            </a:xfrm>
            <a:custGeom>
              <a:avLst/>
              <a:gdLst/>
              <a:ahLst/>
              <a:cxnLst/>
              <a:rect l="l" t="t" r="r" b="b"/>
              <a:pathLst>
                <a:path w="104385" h="43353" extrusionOk="0">
                  <a:moveTo>
                    <a:pt x="1" y="1"/>
                  </a:moveTo>
                  <a:lnTo>
                    <a:pt x="1" y="43353"/>
                  </a:lnTo>
                  <a:lnTo>
                    <a:pt x="104384" y="43353"/>
                  </a:lnTo>
                  <a:lnTo>
                    <a:pt x="104384" y="6949"/>
                  </a:lnTo>
                  <a:cubicBezTo>
                    <a:pt x="104384" y="3100"/>
                    <a:pt x="101253" y="1"/>
                    <a:pt x="97436" y="1"/>
                  </a:cubicBezTo>
                  <a:close/>
                </a:path>
              </a:pathLst>
            </a:custGeom>
            <a:solidFill>
              <a:schemeClr val="dk1">
                <a:alpha val="15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999162" y="723243"/>
              <a:ext cx="159257" cy="14139"/>
            </a:xfrm>
            <a:custGeom>
              <a:avLst/>
              <a:gdLst/>
              <a:ahLst/>
              <a:cxnLst/>
              <a:rect l="l" t="t" r="r" b="b"/>
              <a:pathLst>
                <a:path w="156903" h="13930" extrusionOk="0">
                  <a:moveTo>
                    <a:pt x="6949" y="1"/>
                  </a:moveTo>
                  <a:cubicBezTo>
                    <a:pt x="3100" y="1"/>
                    <a:pt x="1" y="3132"/>
                    <a:pt x="1" y="6949"/>
                  </a:cubicBezTo>
                  <a:cubicBezTo>
                    <a:pt x="1" y="10798"/>
                    <a:pt x="3100" y="13930"/>
                    <a:pt x="6949" y="13930"/>
                  </a:cubicBezTo>
                  <a:lnTo>
                    <a:pt x="149954" y="13930"/>
                  </a:lnTo>
                  <a:cubicBezTo>
                    <a:pt x="153803" y="13930"/>
                    <a:pt x="156902" y="10798"/>
                    <a:pt x="156902" y="6949"/>
                  </a:cubicBezTo>
                  <a:cubicBezTo>
                    <a:pt x="156902" y="3100"/>
                    <a:pt x="153803" y="1"/>
                    <a:pt x="149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1078790" y="723243"/>
              <a:ext cx="79629" cy="14139"/>
            </a:xfrm>
            <a:custGeom>
              <a:avLst/>
              <a:gdLst/>
              <a:ahLst/>
              <a:cxnLst/>
              <a:rect l="l" t="t" r="r" b="b"/>
              <a:pathLst>
                <a:path w="78452" h="13930" extrusionOk="0">
                  <a:moveTo>
                    <a:pt x="1" y="1"/>
                  </a:moveTo>
                  <a:lnTo>
                    <a:pt x="1" y="13930"/>
                  </a:lnTo>
                  <a:lnTo>
                    <a:pt x="71503" y="13930"/>
                  </a:lnTo>
                  <a:cubicBezTo>
                    <a:pt x="75352" y="13930"/>
                    <a:pt x="78451" y="10798"/>
                    <a:pt x="78451" y="6949"/>
                  </a:cubicBezTo>
                  <a:cubicBezTo>
                    <a:pt x="78451" y="3132"/>
                    <a:pt x="75352" y="1"/>
                    <a:pt x="7150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1019358" y="723243"/>
              <a:ext cx="118864" cy="108302"/>
            </a:xfrm>
            <a:custGeom>
              <a:avLst/>
              <a:gdLst/>
              <a:ahLst/>
              <a:cxnLst/>
              <a:rect l="l" t="t" r="r" b="b"/>
              <a:pathLst>
                <a:path w="117107" h="106701" extrusionOk="0">
                  <a:moveTo>
                    <a:pt x="1" y="1"/>
                  </a:moveTo>
                  <a:lnTo>
                    <a:pt x="1" y="99752"/>
                  </a:lnTo>
                  <a:cubicBezTo>
                    <a:pt x="1" y="103602"/>
                    <a:pt x="3100" y="106700"/>
                    <a:pt x="6949" y="106700"/>
                  </a:cubicBezTo>
                  <a:lnTo>
                    <a:pt x="110158" y="106700"/>
                  </a:lnTo>
                  <a:cubicBezTo>
                    <a:pt x="114007" y="106700"/>
                    <a:pt x="117106" y="103602"/>
                    <a:pt x="117106" y="99752"/>
                  </a:cubicBezTo>
                  <a:lnTo>
                    <a:pt x="1171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1071738" y="757512"/>
              <a:ext cx="14105" cy="24734"/>
            </a:xfrm>
            <a:custGeom>
              <a:avLst/>
              <a:gdLst/>
              <a:ahLst/>
              <a:cxnLst/>
              <a:rect l="l" t="t" r="r" b="b"/>
              <a:pathLst>
                <a:path w="13897" h="24368" extrusionOk="0">
                  <a:moveTo>
                    <a:pt x="6949" y="0"/>
                  </a:moveTo>
                  <a:cubicBezTo>
                    <a:pt x="3099" y="0"/>
                    <a:pt x="1" y="3132"/>
                    <a:pt x="1" y="6981"/>
                  </a:cubicBezTo>
                  <a:lnTo>
                    <a:pt x="1" y="17419"/>
                  </a:lnTo>
                  <a:cubicBezTo>
                    <a:pt x="1" y="21236"/>
                    <a:pt x="3099" y="24367"/>
                    <a:pt x="6949" y="24367"/>
                  </a:cubicBezTo>
                  <a:cubicBezTo>
                    <a:pt x="10798" y="24367"/>
                    <a:pt x="13897" y="21236"/>
                    <a:pt x="13897" y="17419"/>
                  </a:cubicBezTo>
                  <a:lnTo>
                    <a:pt x="13897" y="6981"/>
                  </a:lnTo>
                  <a:cubicBezTo>
                    <a:pt x="13897" y="3132"/>
                    <a:pt x="10798" y="0"/>
                    <a:pt x="6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1078790" y="723243"/>
              <a:ext cx="59432" cy="108302"/>
            </a:xfrm>
            <a:custGeom>
              <a:avLst/>
              <a:gdLst/>
              <a:ahLst/>
              <a:cxnLst/>
              <a:rect l="l" t="t" r="r" b="b"/>
              <a:pathLst>
                <a:path w="58554" h="106701" extrusionOk="0">
                  <a:moveTo>
                    <a:pt x="1" y="1"/>
                  </a:moveTo>
                  <a:lnTo>
                    <a:pt x="1" y="106700"/>
                  </a:lnTo>
                  <a:lnTo>
                    <a:pt x="51605" y="106700"/>
                  </a:lnTo>
                  <a:cubicBezTo>
                    <a:pt x="55454" y="106700"/>
                    <a:pt x="58553" y="103602"/>
                    <a:pt x="58553" y="99752"/>
                  </a:cubicBezTo>
                  <a:lnTo>
                    <a:pt x="585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1041774" y="723243"/>
              <a:ext cx="74033" cy="85886"/>
            </a:xfrm>
            <a:custGeom>
              <a:avLst/>
              <a:gdLst/>
              <a:ahLst/>
              <a:cxnLst/>
              <a:rect l="l" t="t" r="r" b="b"/>
              <a:pathLst>
                <a:path w="72939" h="84617" extrusionOk="0">
                  <a:moveTo>
                    <a:pt x="1" y="1"/>
                  </a:moveTo>
                  <a:lnTo>
                    <a:pt x="1" y="63773"/>
                  </a:lnTo>
                  <a:cubicBezTo>
                    <a:pt x="1" y="65599"/>
                    <a:pt x="718" y="67393"/>
                    <a:pt x="2023" y="68698"/>
                  </a:cubicBezTo>
                  <a:lnTo>
                    <a:pt x="15919" y="82562"/>
                  </a:lnTo>
                  <a:cubicBezTo>
                    <a:pt x="17224" y="83867"/>
                    <a:pt x="18985" y="84617"/>
                    <a:pt x="20845" y="84617"/>
                  </a:cubicBezTo>
                  <a:lnTo>
                    <a:pt x="52094" y="84617"/>
                  </a:lnTo>
                  <a:cubicBezTo>
                    <a:pt x="53954" y="84617"/>
                    <a:pt x="55715" y="83867"/>
                    <a:pt x="57020" y="82562"/>
                  </a:cubicBezTo>
                  <a:lnTo>
                    <a:pt x="70916" y="68698"/>
                  </a:lnTo>
                  <a:cubicBezTo>
                    <a:pt x="72221" y="67393"/>
                    <a:pt x="72939" y="65599"/>
                    <a:pt x="72939" y="63773"/>
                  </a:cubicBezTo>
                  <a:lnTo>
                    <a:pt x="72939" y="1"/>
                  </a:lnTo>
                  <a:lnTo>
                    <a:pt x="59043" y="1"/>
                  </a:lnTo>
                  <a:lnTo>
                    <a:pt x="59043" y="13930"/>
                  </a:lnTo>
                  <a:lnTo>
                    <a:pt x="59043" y="60870"/>
                  </a:lnTo>
                  <a:lnTo>
                    <a:pt x="49224" y="70688"/>
                  </a:lnTo>
                  <a:lnTo>
                    <a:pt x="23715" y="70688"/>
                  </a:lnTo>
                  <a:lnTo>
                    <a:pt x="13897" y="60870"/>
                  </a:lnTo>
                  <a:lnTo>
                    <a:pt x="13897" y="13930"/>
                  </a:lnTo>
                  <a:lnTo>
                    <a:pt x="138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1061242" y="723243"/>
              <a:ext cx="35692" cy="17980"/>
            </a:xfrm>
            <a:custGeom>
              <a:avLst/>
              <a:gdLst/>
              <a:ahLst/>
              <a:cxnLst/>
              <a:rect l="l" t="t" r="r" b="b"/>
              <a:pathLst>
                <a:path w="35165" h="17714" extrusionOk="0">
                  <a:moveTo>
                    <a:pt x="33" y="1"/>
                  </a:moveTo>
                  <a:cubicBezTo>
                    <a:pt x="0" y="131"/>
                    <a:pt x="0" y="294"/>
                    <a:pt x="0" y="425"/>
                  </a:cubicBezTo>
                  <a:cubicBezTo>
                    <a:pt x="0" y="9950"/>
                    <a:pt x="7764" y="17713"/>
                    <a:pt x="17289" y="17713"/>
                  </a:cubicBezTo>
                  <a:cubicBezTo>
                    <a:pt x="27727" y="17713"/>
                    <a:pt x="35164" y="8547"/>
                    <a:pt x="34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8" name="Google Shape;648;p33"/>
            <p:cNvGrpSpPr/>
            <p:nvPr/>
          </p:nvGrpSpPr>
          <p:grpSpPr>
            <a:xfrm>
              <a:off x="1078790" y="723243"/>
              <a:ext cx="37017" cy="85886"/>
              <a:chOff x="1078790" y="723243"/>
              <a:chExt cx="37017" cy="85886"/>
            </a:xfrm>
          </p:grpSpPr>
          <p:sp>
            <p:nvSpPr>
              <p:cNvPr id="649" name="Google Shape;649;p33"/>
              <p:cNvSpPr/>
              <p:nvPr/>
            </p:nvSpPr>
            <p:spPr>
              <a:xfrm>
                <a:off x="1078790" y="723243"/>
                <a:ext cx="37017" cy="85886"/>
              </a:xfrm>
              <a:custGeom>
                <a:avLst/>
                <a:gdLst/>
                <a:ahLst/>
                <a:cxnLst/>
                <a:rect l="l" t="t" r="r" b="b"/>
                <a:pathLst>
                  <a:path w="36470" h="84617" extrusionOk="0">
                    <a:moveTo>
                      <a:pt x="22574" y="1"/>
                    </a:moveTo>
                    <a:lnTo>
                      <a:pt x="22574" y="13930"/>
                    </a:lnTo>
                    <a:lnTo>
                      <a:pt x="22574" y="60870"/>
                    </a:lnTo>
                    <a:lnTo>
                      <a:pt x="12755" y="70688"/>
                    </a:lnTo>
                    <a:lnTo>
                      <a:pt x="1" y="70688"/>
                    </a:lnTo>
                    <a:lnTo>
                      <a:pt x="1" y="84617"/>
                    </a:lnTo>
                    <a:lnTo>
                      <a:pt x="15625" y="84617"/>
                    </a:lnTo>
                    <a:cubicBezTo>
                      <a:pt x="17485" y="84617"/>
                      <a:pt x="19246" y="83867"/>
                      <a:pt x="20551" y="82562"/>
                    </a:cubicBezTo>
                    <a:lnTo>
                      <a:pt x="34447" y="68698"/>
                    </a:lnTo>
                    <a:cubicBezTo>
                      <a:pt x="35752" y="67393"/>
                      <a:pt x="36470" y="65599"/>
                      <a:pt x="36470" y="63773"/>
                    </a:cubicBezTo>
                    <a:lnTo>
                      <a:pt x="36470" y="1"/>
                    </a:lnTo>
                    <a:close/>
                  </a:path>
                </a:pathLst>
              </a:custGeom>
              <a:solidFill>
                <a:schemeClr val="dk1">
                  <a:alpha val="1569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3"/>
              <p:cNvSpPr/>
              <p:nvPr/>
            </p:nvSpPr>
            <p:spPr>
              <a:xfrm>
                <a:off x="1078790" y="757512"/>
                <a:ext cx="7053" cy="24734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24368" extrusionOk="0">
                    <a:moveTo>
                      <a:pt x="1" y="0"/>
                    </a:moveTo>
                    <a:lnTo>
                      <a:pt x="1" y="24367"/>
                    </a:lnTo>
                    <a:cubicBezTo>
                      <a:pt x="3850" y="24367"/>
                      <a:pt x="6949" y="21236"/>
                      <a:pt x="6949" y="17419"/>
                    </a:cubicBezTo>
                    <a:lnTo>
                      <a:pt x="6949" y="6981"/>
                    </a:lnTo>
                    <a:cubicBezTo>
                      <a:pt x="6949" y="3132"/>
                      <a:pt x="3850" y="0"/>
                      <a:pt x="1" y="0"/>
                    </a:cubicBezTo>
                    <a:close/>
                  </a:path>
                </a:pathLst>
              </a:custGeom>
              <a:solidFill>
                <a:schemeClr val="dk1">
                  <a:alpha val="1569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3"/>
              <p:cNvSpPr/>
              <p:nvPr/>
            </p:nvSpPr>
            <p:spPr>
              <a:xfrm>
                <a:off x="1078790" y="723243"/>
                <a:ext cx="18145" cy="17980"/>
              </a:xfrm>
              <a:custGeom>
                <a:avLst/>
                <a:gdLst/>
                <a:ahLst/>
                <a:cxnLst/>
                <a:rect l="l" t="t" r="r" b="b"/>
                <a:pathLst>
                  <a:path w="17877" h="17714" extrusionOk="0">
                    <a:moveTo>
                      <a:pt x="1" y="1"/>
                    </a:moveTo>
                    <a:lnTo>
                      <a:pt x="1" y="17713"/>
                    </a:lnTo>
                    <a:cubicBezTo>
                      <a:pt x="10439" y="17713"/>
                      <a:pt x="17876" y="8547"/>
                      <a:pt x="17256" y="1"/>
                    </a:cubicBezTo>
                    <a:close/>
                  </a:path>
                </a:pathLst>
              </a:custGeom>
              <a:solidFill>
                <a:schemeClr val="dk1">
                  <a:alpha val="1569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2" name="Google Shape;652;p33"/>
          <p:cNvSpPr/>
          <p:nvPr/>
        </p:nvSpPr>
        <p:spPr>
          <a:xfrm>
            <a:off x="727825" y="2855825"/>
            <a:ext cx="3679500" cy="1383300"/>
          </a:xfrm>
          <a:prstGeom prst="rect">
            <a:avLst/>
          </a:prstGeom>
          <a:solidFill>
            <a:srgbClr val="0D94FB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3"/>
          <p:cNvSpPr/>
          <p:nvPr/>
        </p:nvSpPr>
        <p:spPr>
          <a:xfrm>
            <a:off x="4714800" y="2855825"/>
            <a:ext cx="3679500" cy="1383300"/>
          </a:xfrm>
          <a:prstGeom prst="rect">
            <a:avLst/>
          </a:prstGeom>
          <a:solidFill>
            <a:srgbClr val="FFD966">
              <a:alpha val="52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subTitle" idx="4294967295"/>
          </p:nvPr>
        </p:nvSpPr>
        <p:spPr>
          <a:xfrm>
            <a:off x="727825" y="2443975"/>
            <a:ext cx="2637900" cy="4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PROJECTED GROWTH</a:t>
            </a:r>
            <a:endParaRPr b="1"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4294967295"/>
          </p:nvPr>
        </p:nvSpPr>
        <p:spPr>
          <a:xfrm>
            <a:off x="4714800" y="2443975"/>
            <a:ext cx="2637900" cy="4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ACTUAL GROWTH</a:t>
            </a:r>
            <a:endParaRPr b="1"/>
          </a:p>
        </p:txBody>
      </p:sp>
      <p:sp>
        <p:nvSpPr>
          <p:cNvPr id="656" name="Google Shape;656;p33"/>
          <p:cNvSpPr txBox="1">
            <a:spLocks noGrp="1"/>
          </p:cNvSpPr>
          <p:nvPr>
            <p:ph type="subTitle" idx="4294967295"/>
          </p:nvPr>
        </p:nvSpPr>
        <p:spPr>
          <a:xfrm>
            <a:off x="727825" y="1288825"/>
            <a:ext cx="2637900" cy="4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SOURCE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sp>
        <p:nvSpPr>
          <p:cNvPr id="657" name="Google Shape;657;p33"/>
          <p:cNvSpPr txBox="1">
            <a:spLocks noGrp="1"/>
          </p:cNvSpPr>
          <p:nvPr>
            <p:ph type="body" idx="1"/>
          </p:nvPr>
        </p:nvSpPr>
        <p:spPr>
          <a:xfrm>
            <a:off x="671750" y="1607350"/>
            <a:ext cx="7722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>
                <a:solidFill>
                  <a:srgbClr val="30394B"/>
                </a:solidFill>
              </a:rPr>
              <a:t>1967 - 2020 US Census Bureau Income Data</a:t>
            </a:r>
            <a:endParaRPr sz="1400">
              <a:solidFill>
                <a:srgbClr val="30394B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>
                <a:solidFill>
                  <a:srgbClr val="30394B"/>
                </a:solidFill>
              </a:rPr>
              <a:t>Upper limits of annual incomes for each fifth and lower limit of income for top 5 percent of all households </a:t>
            </a:r>
            <a:endParaRPr sz="1400">
              <a:solidFill>
                <a:srgbClr val="30394B"/>
              </a:solidFill>
            </a:endParaRPr>
          </a:p>
        </p:txBody>
      </p:sp>
      <p:sp>
        <p:nvSpPr>
          <p:cNvPr id="658" name="Google Shape;658;p33"/>
          <p:cNvSpPr txBox="1">
            <a:spLocks noGrp="1"/>
          </p:cNvSpPr>
          <p:nvPr>
            <p:ph type="body" idx="1"/>
          </p:nvPr>
        </p:nvSpPr>
        <p:spPr>
          <a:xfrm>
            <a:off x="824875" y="2918675"/>
            <a:ext cx="34854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sz="1400">
                <a:solidFill>
                  <a:srgbClr val="30394B"/>
                </a:solidFill>
              </a:rPr>
              <a:t>Begin with initial 1967 figures</a:t>
            </a:r>
            <a:endParaRPr sz="1400">
              <a:solidFill>
                <a:srgbClr val="30394B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sz="1400">
                <a:solidFill>
                  <a:srgbClr val="30394B"/>
                </a:solidFill>
              </a:rPr>
              <a:t>Assume inflation rate of 2.5%</a:t>
            </a:r>
            <a:endParaRPr sz="1400">
              <a:solidFill>
                <a:srgbClr val="30394B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sz="1400">
                <a:solidFill>
                  <a:srgbClr val="30394B"/>
                </a:solidFill>
              </a:rPr>
              <a:t>Project random growth </a:t>
            </a:r>
            <a:endParaRPr sz="1400">
              <a:solidFill>
                <a:srgbClr val="30394B"/>
              </a:solidFill>
            </a:endParaRPr>
          </a:p>
          <a:p>
            <a:pPr marL="74295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1200"/>
              <a:buChar char="○"/>
            </a:pPr>
            <a:r>
              <a:rPr lang="en">
                <a:solidFill>
                  <a:srgbClr val="30394B"/>
                </a:solidFill>
              </a:rPr>
              <a:t>50% chance of no change</a:t>
            </a:r>
            <a:endParaRPr>
              <a:solidFill>
                <a:srgbClr val="30394B"/>
              </a:solidFill>
            </a:endParaRPr>
          </a:p>
          <a:p>
            <a:pPr marL="74295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1200"/>
              <a:buChar char="○"/>
            </a:pPr>
            <a:r>
              <a:rPr lang="en">
                <a:solidFill>
                  <a:srgbClr val="30394B"/>
                </a:solidFill>
              </a:rPr>
              <a:t>50% chance of matching inflation </a:t>
            </a:r>
            <a:endParaRPr>
              <a:solidFill>
                <a:srgbClr val="30394B"/>
              </a:solidFill>
            </a:endParaRPr>
          </a:p>
        </p:txBody>
      </p:sp>
      <p:sp>
        <p:nvSpPr>
          <p:cNvPr id="659" name="Google Shape;659;p33"/>
          <p:cNvSpPr txBox="1">
            <a:spLocks noGrp="1"/>
          </p:cNvSpPr>
          <p:nvPr>
            <p:ph type="body" idx="1"/>
          </p:nvPr>
        </p:nvSpPr>
        <p:spPr>
          <a:xfrm>
            <a:off x="4811850" y="2918675"/>
            <a:ext cx="34854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sz="1400">
                <a:solidFill>
                  <a:srgbClr val="30394B"/>
                </a:solidFill>
              </a:rPr>
              <a:t>Begin with initial 1967 figures</a:t>
            </a:r>
            <a:endParaRPr sz="1400">
              <a:solidFill>
                <a:srgbClr val="30394B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sz="1400">
                <a:solidFill>
                  <a:srgbClr val="30394B"/>
                </a:solidFill>
              </a:rPr>
              <a:t>Project out actual income numbers</a:t>
            </a:r>
            <a:endParaRPr>
              <a:solidFill>
                <a:srgbClr val="30394B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4"/>
          <p:cNvSpPr/>
          <p:nvPr/>
        </p:nvSpPr>
        <p:spPr>
          <a:xfrm>
            <a:off x="880225" y="1667525"/>
            <a:ext cx="3679500" cy="2724000"/>
          </a:xfrm>
          <a:prstGeom prst="rect">
            <a:avLst/>
          </a:prstGeom>
          <a:solidFill>
            <a:srgbClr val="0D94FB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4"/>
          <p:cNvSpPr/>
          <p:nvPr/>
        </p:nvSpPr>
        <p:spPr>
          <a:xfrm>
            <a:off x="4867200" y="1667525"/>
            <a:ext cx="3679500" cy="2724000"/>
          </a:xfrm>
          <a:prstGeom prst="rect">
            <a:avLst/>
          </a:prstGeom>
          <a:solidFill>
            <a:srgbClr val="FFD966">
              <a:alpha val="52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4"/>
          <p:cNvSpPr txBox="1">
            <a:spLocks noGrp="1"/>
          </p:cNvSpPr>
          <p:nvPr>
            <p:ph type="subTitle" idx="4294967295"/>
          </p:nvPr>
        </p:nvSpPr>
        <p:spPr>
          <a:xfrm>
            <a:off x="880225" y="1224775"/>
            <a:ext cx="2637900" cy="4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PROJECTED GROWTH</a:t>
            </a:r>
            <a:endParaRPr b="1"/>
          </a:p>
        </p:txBody>
      </p:sp>
      <p:sp>
        <p:nvSpPr>
          <p:cNvPr id="667" name="Google Shape;667;p34"/>
          <p:cNvSpPr txBox="1">
            <a:spLocks noGrp="1"/>
          </p:cNvSpPr>
          <p:nvPr>
            <p:ph type="subTitle" idx="4294967295"/>
          </p:nvPr>
        </p:nvSpPr>
        <p:spPr>
          <a:xfrm>
            <a:off x="4867200" y="1224775"/>
            <a:ext cx="2637900" cy="4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ACTUAL GROWTH</a:t>
            </a:r>
            <a:endParaRPr b="1"/>
          </a:p>
        </p:txBody>
      </p:sp>
      <p:sp>
        <p:nvSpPr>
          <p:cNvPr id="668" name="Google Shape;668;p34"/>
          <p:cNvSpPr txBox="1">
            <a:spLocks noGrp="1"/>
          </p:cNvSpPr>
          <p:nvPr>
            <p:ph type="title"/>
          </p:nvPr>
        </p:nvSpPr>
        <p:spPr>
          <a:xfrm>
            <a:off x="1243050" y="522375"/>
            <a:ext cx="62007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Widening Inequality</a:t>
            </a:r>
            <a:endParaRPr/>
          </a:p>
        </p:txBody>
      </p:sp>
      <p:grpSp>
        <p:nvGrpSpPr>
          <p:cNvPr id="669" name="Google Shape;669;p34"/>
          <p:cNvGrpSpPr/>
          <p:nvPr/>
        </p:nvGrpSpPr>
        <p:grpSpPr>
          <a:xfrm>
            <a:off x="977382" y="627038"/>
            <a:ext cx="206559" cy="205115"/>
            <a:chOff x="1172725" y="238125"/>
            <a:chExt cx="5255950" cy="5219200"/>
          </a:xfrm>
        </p:grpSpPr>
        <p:sp>
          <p:nvSpPr>
            <p:cNvPr id="670" name="Google Shape;670;p34"/>
            <p:cNvSpPr/>
            <p:nvPr/>
          </p:nvSpPr>
          <p:spPr>
            <a:xfrm>
              <a:off x="1954725" y="997350"/>
              <a:ext cx="3690150" cy="3647725"/>
            </a:xfrm>
            <a:custGeom>
              <a:avLst/>
              <a:gdLst/>
              <a:ahLst/>
              <a:cxnLst/>
              <a:rect l="l" t="t" r="r" b="b"/>
              <a:pathLst>
                <a:path w="147606" h="145909" extrusionOk="0">
                  <a:moveTo>
                    <a:pt x="73820" y="0"/>
                  </a:moveTo>
                  <a:cubicBezTo>
                    <a:pt x="69579" y="0"/>
                    <a:pt x="66154" y="3425"/>
                    <a:pt x="66154" y="7633"/>
                  </a:cubicBezTo>
                  <a:lnTo>
                    <a:pt x="66154" y="25672"/>
                  </a:lnTo>
                  <a:lnTo>
                    <a:pt x="7666" y="25672"/>
                  </a:lnTo>
                  <a:cubicBezTo>
                    <a:pt x="3426" y="25672"/>
                    <a:pt x="1" y="29064"/>
                    <a:pt x="1" y="33305"/>
                  </a:cubicBezTo>
                  <a:cubicBezTo>
                    <a:pt x="1" y="37513"/>
                    <a:pt x="3426" y="40938"/>
                    <a:pt x="7666" y="40938"/>
                  </a:cubicBezTo>
                  <a:lnTo>
                    <a:pt x="66154" y="40938"/>
                  </a:lnTo>
                  <a:lnTo>
                    <a:pt x="66154" y="138276"/>
                  </a:lnTo>
                  <a:cubicBezTo>
                    <a:pt x="66154" y="142516"/>
                    <a:pt x="69579" y="145909"/>
                    <a:pt x="73820" y="145909"/>
                  </a:cubicBezTo>
                  <a:cubicBezTo>
                    <a:pt x="78028" y="145909"/>
                    <a:pt x="81453" y="142516"/>
                    <a:pt x="81453" y="138276"/>
                  </a:cubicBezTo>
                  <a:lnTo>
                    <a:pt x="81453" y="40938"/>
                  </a:lnTo>
                  <a:lnTo>
                    <a:pt x="139973" y="40938"/>
                  </a:lnTo>
                  <a:cubicBezTo>
                    <a:pt x="144181" y="40938"/>
                    <a:pt x="147606" y="37513"/>
                    <a:pt x="147606" y="33305"/>
                  </a:cubicBezTo>
                  <a:cubicBezTo>
                    <a:pt x="147606" y="29064"/>
                    <a:pt x="144181" y="25672"/>
                    <a:pt x="139973" y="25672"/>
                  </a:cubicBezTo>
                  <a:lnTo>
                    <a:pt x="81453" y="25672"/>
                  </a:lnTo>
                  <a:lnTo>
                    <a:pt x="81453" y="7633"/>
                  </a:lnTo>
                  <a:cubicBezTo>
                    <a:pt x="81453" y="3425"/>
                    <a:pt x="78028" y="0"/>
                    <a:pt x="738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3800200" y="997350"/>
              <a:ext cx="1844675" cy="3647725"/>
            </a:xfrm>
            <a:custGeom>
              <a:avLst/>
              <a:gdLst/>
              <a:ahLst/>
              <a:cxnLst/>
              <a:rect l="l" t="t" r="r" b="b"/>
              <a:pathLst>
                <a:path w="73787" h="145909" extrusionOk="0">
                  <a:moveTo>
                    <a:pt x="1" y="0"/>
                  </a:moveTo>
                  <a:lnTo>
                    <a:pt x="1" y="145909"/>
                  </a:lnTo>
                  <a:cubicBezTo>
                    <a:pt x="4209" y="145909"/>
                    <a:pt x="7634" y="142484"/>
                    <a:pt x="7634" y="138276"/>
                  </a:cubicBezTo>
                  <a:lnTo>
                    <a:pt x="7634" y="40938"/>
                  </a:lnTo>
                  <a:lnTo>
                    <a:pt x="66154" y="40938"/>
                  </a:lnTo>
                  <a:cubicBezTo>
                    <a:pt x="70362" y="40938"/>
                    <a:pt x="73787" y="37513"/>
                    <a:pt x="73787" y="33305"/>
                  </a:cubicBezTo>
                  <a:cubicBezTo>
                    <a:pt x="73787" y="29064"/>
                    <a:pt x="70362" y="25672"/>
                    <a:pt x="66154" y="25672"/>
                  </a:cubicBezTo>
                  <a:lnTo>
                    <a:pt x="7634" y="25672"/>
                  </a:lnTo>
                  <a:lnTo>
                    <a:pt x="7634" y="7633"/>
                  </a:lnTo>
                  <a:cubicBezTo>
                    <a:pt x="7634" y="3425"/>
                    <a:pt x="4209" y="0"/>
                    <a:pt x="1" y="0"/>
                  </a:cubicBezTo>
                  <a:close/>
                </a:path>
              </a:pathLst>
            </a:custGeom>
            <a:solidFill>
              <a:schemeClr val="dk1">
                <a:alpha val="15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3229350" y="238125"/>
              <a:ext cx="1140900" cy="1140900"/>
            </a:xfrm>
            <a:custGeom>
              <a:avLst/>
              <a:gdLst/>
              <a:ahLst/>
              <a:cxnLst/>
              <a:rect l="l" t="t" r="r" b="b"/>
              <a:pathLst>
                <a:path w="45636" h="45636" extrusionOk="0">
                  <a:moveTo>
                    <a:pt x="22835" y="0"/>
                  </a:moveTo>
                  <a:cubicBezTo>
                    <a:pt x="10243" y="0"/>
                    <a:pt x="1" y="10243"/>
                    <a:pt x="1" y="22834"/>
                  </a:cubicBezTo>
                  <a:cubicBezTo>
                    <a:pt x="1" y="35393"/>
                    <a:pt x="10243" y="45635"/>
                    <a:pt x="22835" y="45635"/>
                  </a:cubicBezTo>
                  <a:cubicBezTo>
                    <a:pt x="35393" y="45635"/>
                    <a:pt x="45636" y="35393"/>
                    <a:pt x="45636" y="22834"/>
                  </a:cubicBezTo>
                  <a:cubicBezTo>
                    <a:pt x="45636" y="10243"/>
                    <a:pt x="35393" y="0"/>
                    <a:pt x="22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2793875" y="4263400"/>
              <a:ext cx="2011850" cy="1193925"/>
            </a:xfrm>
            <a:custGeom>
              <a:avLst/>
              <a:gdLst/>
              <a:ahLst/>
              <a:cxnLst/>
              <a:rect l="l" t="t" r="r" b="b"/>
              <a:pathLst>
                <a:path w="80474" h="47757" extrusionOk="0">
                  <a:moveTo>
                    <a:pt x="14158" y="1"/>
                  </a:moveTo>
                  <a:cubicBezTo>
                    <a:pt x="10472" y="1"/>
                    <a:pt x="7275" y="2643"/>
                    <a:pt x="6655" y="6296"/>
                  </a:cubicBezTo>
                  <a:lnTo>
                    <a:pt x="849" y="38786"/>
                  </a:lnTo>
                  <a:cubicBezTo>
                    <a:pt x="1" y="43450"/>
                    <a:pt x="3621" y="47756"/>
                    <a:pt x="8351" y="47756"/>
                  </a:cubicBezTo>
                  <a:lnTo>
                    <a:pt x="72123" y="47756"/>
                  </a:lnTo>
                  <a:cubicBezTo>
                    <a:pt x="76853" y="47756"/>
                    <a:pt x="80474" y="43450"/>
                    <a:pt x="79626" y="38786"/>
                  </a:cubicBezTo>
                  <a:lnTo>
                    <a:pt x="73852" y="6296"/>
                  </a:lnTo>
                  <a:cubicBezTo>
                    <a:pt x="73200" y="2643"/>
                    <a:pt x="70036" y="1"/>
                    <a:pt x="66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1172725" y="1639025"/>
              <a:ext cx="1946825" cy="1477725"/>
            </a:xfrm>
            <a:custGeom>
              <a:avLst/>
              <a:gdLst/>
              <a:ahLst/>
              <a:cxnLst/>
              <a:rect l="l" t="t" r="r" b="b"/>
              <a:pathLst>
                <a:path w="77873" h="59109" extrusionOk="0">
                  <a:moveTo>
                    <a:pt x="38947" y="1"/>
                  </a:moveTo>
                  <a:cubicBezTo>
                    <a:pt x="36500" y="1"/>
                    <a:pt x="34056" y="1159"/>
                    <a:pt x="32553" y="3463"/>
                  </a:cubicBezTo>
                  <a:lnTo>
                    <a:pt x="3913" y="47206"/>
                  </a:lnTo>
                  <a:cubicBezTo>
                    <a:pt x="0" y="53190"/>
                    <a:pt x="5213" y="59108"/>
                    <a:pt x="10558" y="59108"/>
                  </a:cubicBezTo>
                  <a:cubicBezTo>
                    <a:pt x="12790" y="59108"/>
                    <a:pt x="15044" y="58077"/>
                    <a:pt x="16667" y="55589"/>
                  </a:cubicBezTo>
                  <a:lnTo>
                    <a:pt x="38946" y="21567"/>
                  </a:lnTo>
                  <a:lnTo>
                    <a:pt x="61193" y="55589"/>
                  </a:lnTo>
                  <a:cubicBezTo>
                    <a:pt x="62824" y="58073"/>
                    <a:pt x="65077" y="59102"/>
                    <a:pt x="67307" y="59102"/>
                  </a:cubicBezTo>
                  <a:cubicBezTo>
                    <a:pt x="72660" y="59102"/>
                    <a:pt x="77872" y="53170"/>
                    <a:pt x="73980" y="47206"/>
                  </a:cubicBezTo>
                  <a:lnTo>
                    <a:pt x="45340" y="3463"/>
                  </a:lnTo>
                  <a:cubicBezTo>
                    <a:pt x="43826" y="1151"/>
                    <a:pt x="41385" y="1"/>
                    <a:pt x="38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1238725" y="2732725"/>
              <a:ext cx="1814500" cy="1098500"/>
            </a:xfrm>
            <a:custGeom>
              <a:avLst/>
              <a:gdLst/>
              <a:ahLst/>
              <a:cxnLst/>
              <a:rect l="l" t="t" r="r" b="b"/>
              <a:pathLst>
                <a:path w="72580" h="43940" extrusionOk="0">
                  <a:moveTo>
                    <a:pt x="7634" y="0"/>
                  </a:moveTo>
                  <a:cubicBezTo>
                    <a:pt x="3426" y="0"/>
                    <a:pt x="1" y="3425"/>
                    <a:pt x="1" y="7633"/>
                  </a:cubicBezTo>
                  <a:cubicBezTo>
                    <a:pt x="1" y="27662"/>
                    <a:pt x="16278" y="43939"/>
                    <a:pt x="36306" y="43939"/>
                  </a:cubicBezTo>
                  <a:cubicBezTo>
                    <a:pt x="56302" y="43939"/>
                    <a:pt x="72580" y="27662"/>
                    <a:pt x="72580" y="7633"/>
                  </a:cubicBezTo>
                  <a:cubicBezTo>
                    <a:pt x="72580" y="3425"/>
                    <a:pt x="69155" y="0"/>
                    <a:pt x="64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800200" y="238125"/>
              <a:ext cx="570050" cy="1140900"/>
            </a:xfrm>
            <a:custGeom>
              <a:avLst/>
              <a:gdLst/>
              <a:ahLst/>
              <a:cxnLst/>
              <a:rect l="l" t="t" r="r" b="b"/>
              <a:pathLst>
                <a:path w="22802" h="45636" extrusionOk="0">
                  <a:moveTo>
                    <a:pt x="1" y="0"/>
                  </a:moveTo>
                  <a:lnTo>
                    <a:pt x="1" y="45635"/>
                  </a:lnTo>
                  <a:cubicBezTo>
                    <a:pt x="12592" y="45635"/>
                    <a:pt x="22802" y="35393"/>
                    <a:pt x="22802" y="22834"/>
                  </a:cubicBezTo>
                  <a:cubicBezTo>
                    <a:pt x="22802" y="10243"/>
                    <a:pt x="12592" y="0"/>
                    <a:pt x="1" y="0"/>
                  </a:cubicBezTo>
                  <a:close/>
                </a:path>
              </a:pathLst>
            </a:custGeom>
            <a:solidFill>
              <a:schemeClr val="dk1">
                <a:alpha val="15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800200" y="4263400"/>
              <a:ext cx="1005525" cy="1193925"/>
            </a:xfrm>
            <a:custGeom>
              <a:avLst/>
              <a:gdLst/>
              <a:ahLst/>
              <a:cxnLst/>
              <a:rect l="l" t="t" r="r" b="b"/>
              <a:pathLst>
                <a:path w="40221" h="47757" extrusionOk="0">
                  <a:moveTo>
                    <a:pt x="1" y="1"/>
                  </a:moveTo>
                  <a:lnTo>
                    <a:pt x="1" y="47756"/>
                  </a:lnTo>
                  <a:lnTo>
                    <a:pt x="31870" y="47756"/>
                  </a:lnTo>
                  <a:cubicBezTo>
                    <a:pt x="36600" y="47756"/>
                    <a:pt x="40221" y="43450"/>
                    <a:pt x="39373" y="38786"/>
                  </a:cubicBezTo>
                  <a:lnTo>
                    <a:pt x="33599" y="6296"/>
                  </a:lnTo>
                  <a:cubicBezTo>
                    <a:pt x="32947" y="2643"/>
                    <a:pt x="29783" y="1"/>
                    <a:pt x="26064" y="1"/>
                  </a:cubicBezTo>
                  <a:close/>
                </a:path>
              </a:pathLst>
            </a:custGeom>
            <a:solidFill>
              <a:schemeClr val="dk1">
                <a:alpha val="15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4480325" y="1639125"/>
              <a:ext cx="1948350" cy="1477475"/>
            </a:xfrm>
            <a:custGeom>
              <a:avLst/>
              <a:gdLst/>
              <a:ahLst/>
              <a:cxnLst/>
              <a:rect l="l" t="t" r="r" b="b"/>
              <a:pathLst>
                <a:path w="77934" h="59099" extrusionOk="0">
                  <a:moveTo>
                    <a:pt x="38949" y="1"/>
                  </a:moveTo>
                  <a:cubicBezTo>
                    <a:pt x="36372" y="1"/>
                    <a:pt x="33958" y="1273"/>
                    <a:pt x="32555" y="3459"/>
                  </a:cubicBezTo>
                  <a:lnTo>
                    <a:pt x="3915" y="47202"/>
                  </a:lnTo>
                  <a:cubicBezTo>
                    <a:pt x="0" y="53166"/>
                    <a:pt x="5222" y="59098"/>
                    <a:pt x="10571" y="59098"/>
                  </a:cubicBezTo>
                  <a:cubicBezTo>
                    <a:pt x="12799" y="59098"/>
                    <a:pt x="15048" y="58069"/>
                    <a:pt x="16669" y="55585"/>
                  </a:cubicBezTo>
                  <a:lnTo>
                    <a:pt x="38949" y="21563"/>
                  </a:lnTo>
                  <a:lnTo>
                    <a:pt x="61195" y="55585"/>
                  </a:lnTo>
                  <a:cubicBezTo>
                    <a:pt x="62797" y="58036"/>
                    <a:pt x="65060" y="59056"/>
                    <a:pt x="67309" y="59056"/>
                  </a:cubicBezTo>
                  <a:cubicBezTo>
                    <a:pt x="72663" y="59056"/>
                    <a:pt x="77934" y="53267"/>
                    <a:pt x="73982" y="47202"/>
                  </a:cubicBezTo>
                  <a:lnTo>
                    <a:pt x="45342" y="3459"/>
                  </a:lnTo>
                  <a:cubicBezTo>
                    <a:pt x="43907" y="1273"/>
                    <a:pt x="41526" y="1"/>
                    <a:pt x="38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4546375" y="2732725"/>
              <a:ext cx="1814500" cy="1098500"/>
            </a:xfrm>
            <a:custGeom>
              <a:avLst/>
              <a:gdLst/>
              <a:ahLst/>
              <a:cxnLst/>
              <a:rect l="l" t="t" r="r" b="b"/>
              <a:pathLst>
                <a:path w="72580" h="43940" extrusionOk="0">
                  <a:moveTo>
                    <a:pt x="7666" y="0"/>
                  </a:moveTo>
                  <a:cubicBezTo>
                    <a:pt x="3426" y="0"/>
                    <a:pt x="1" y="3425"/>
                    <a:pt x="1" y="7633"/>
                  </a:cubicBezTo>
                  <a:cubicBezTo>
                    <a:pt x="1" y="27662"/>
                    <a:pt x="16278" y="43939"/>
                    <a:pt x="36307" y="43939"/>
                  </a:cubicBezTo>
                  <a:cubicBezTo>
                    <a:pt x="56303" y="43939"/>
                    <a:pt x="72580" y="27662"/>
                    <a:pt x="72580" y="7633"/>
                  </a:cubicBezTo>
                  <a:cubicBezTo>
                    <a:pt x="72580" y="3425"/>
                    <a:pt x="69155" y="0"/>
                    <a:pt x="64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ncomeinequality" descr="incomeinequality">
            <a:hlinkClick r:id="" action="ppaction://media"/>
            <a:extLst>
              <a:ext uri="{FF2B5EF4-FFF2-40B4-BE49-F238E27FC236}">
                <a16:creationId xmlns:a16="http://schemas.microsoft.com/office/drawing/2014/main" id="{431E20A7-85FA-7C4B-86C3-E525B2D66D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05031" y="1753086"/>
            <a:ext cx="3403839" cy="2552879"/>
          </a:xfrm>
          <a:prstGeom prst="rect">
            <a:avLst/>
          </a:prstGeom>
        </p:spPr>
      </p:pic>
      <p:pic>
        <p:nvPicPr>
          <p:cNvPr id="3" name="randomgrowth" descr="randomgrowth">
            <a:hlinkClick r:id="" action="ppaction://media"/>
            <a:extLst>
              <a:ext uri="{FF2B5EF4-FFF2-40B4-BE49-F238E27FC236}">
                <a16:creationId xmlns:a16="http://schemas.microsoft.com/office/drawing/2014/main" id="{D73E0741-35AD-9740-A5F5-FDDD01C0464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1712" y="1763327"/>
            <a:ext cx="3376526" cy="2532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5"/>
          <p:cNvSpPr/>
          <p:nvPr/>
        </p:nvSpPr>
        <p:spPr>
          <a:xfrm>
            <a:off x="880225" y="1667525"/>
            <a:ext cx="3679500" cy="2724000"/>
          </a:xfrm>
          <a:prstGeom prst="rect">
            <a:avLst/>
          </a:prstGeom>
          <a:solidFill>
            <a:srgbClr val="0D94FB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5"/>
          <p:cNvSpPr/>
          <p:nvPr/>
        </p:nvSpPr>
        <p:spPr>
          <a:xfrm>
            <a:off x="4867200" y="1667525"/>
            <a:ext cx="3679500" cy="2724000"/>
          </a:xfrm>
          <a:prstGeom prst="rect">
            <a:avLst/>
          </a:prstGeom>
          <a:solidFill>
            <a:srgbClr val="FFD966">
              <a:alpha val="52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5"/>
          <p:cNvSpPr txBox="1">
            <a:spLocks noGrp="1"/>
          </p:cNvSpPr>
          <p:nvPr>
            <p:ph type="subTitle" idx="4294967295"/>
          </p:nvPr>
        </p:nvSpPr>
        <p:spPr>
          <a:xfrm>
            <a:off x="880225" y="1224775"/>
            <a:ext cx="2637900" cy="4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PROJECTED GROWTH</a:t>
            </a:r>
            <a:endParaRPr b="1"/>
          </a:p>
        </p:txBody>
      </p:sp>
      <p:sp>
        <p:nvSpPr>
          <p:cNvPr id="689" name="Google Shape;689;p35"/>
          <p:cNvSpPr txBox="1">
            <a:spLocks noGrp="1"/>
          </p:cNvSpPr>
          <p:nvPr>
            <p:ph type="subTitle" idx="4294967295"/>
          </p:nvPr>
        </p:nvSpPr>
        <p:spPr>
          <a:xfrm>
            <a:off x="4867200" y="1224775"/>
            <a:ext cx="2637900" cy="4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ACTUAL GROWTH</a:t>
            </a:r>
            <a:endParaRPr b="1"/>
          </a:p>
        </p:txBody>
      </p:sp>
      <p:sp>
        <p:nvSpPr>
          <p:cNvPr id="690" name="Google Shape;690;p35"/>
          <p:cNvSpPr txBox="1">
            <a:spLocks noGrp="1"/>
          </p:cNvSpPr>
          <p:nvPr>
            <p:ph type="title"/>
          </p:nvPr>
        </p:nvSpPr>
        <p:spPr>
          <a:xfrm>
            <a:off x="1243050" y="522375"/>
            <a:ext cx="62007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Widening Inequality</a:t>
            </a:r>
            <a:endParaRPr/>
          </a:p>
        </p:txBody>
      </p:sp>
      <p:grpSp>
        <p:nvGrpSpPr>
          <p:cNvPr id="691" name="Google Shape;691;p35"/>
          <p:cNvGrpSpPr/>
          <p:nvPr/>
        </p:nvGrpSpPr>
        <p:grpSpPr>
          <a:xfrm>
            <a:off x="977382" y="627038"/>
            <a:ext cx="206559" cy="205115"/>
            <a:chOff x="1172725" y="238125"/>
            <a:chExt cx="5255950" cy="5219200"/>
          </a:xfrm>
        </p:grpSpPr>
        <p:sp>
          <p:nvSpPr>
            <p:cNvPr id="692" name="Google Shape;692;p35"/>
            <p:cNvSpPr/>
            <p:nvPr/>
          </p:nvSpPr>
          <p:spPr>
            <a:xfrm>
              <a:off x="1954725" y="997350"/>
              <a:ext cx="3690150" cy="3647725"/>
            </a:xfrm>
            <a:custGeom>
              <a:avLst/>
              <a:gdLst/>
              <a:ahLst/>
              <a:cxnLst/>
              <a:rect l="l" t="t" r="r" b="b"/>
              <a:pathLst>
                <a:path w="147606" h="145909" extrusionOk="0">
                  <a:moveTo>
                    <a:pt x="73820" y="0"/>
                  </a:moveTo>
                  <a:cubicBezTo>
                    <a:pt x="69579" y="0"/>
                    <a:pt x="66154" y="3425"/>
                    <a:pt x="66154" y="7633"/>
                  </a:cubicBezTo>
                  <a:lnTo>
                    <a:pt x="66154" y="25672"/>
                  </a:lnTo>
                  <a:lnTo>
                    <a:pt x="7666" y="25672"/>
                  </a:lnTo>
                  <a:cubicBezTo>
                    <a:pt x="3426" y="25672"/>
                    <a:pt x="1" y="29064"/>
                    <a:pt x="1" y="33305"/>
                  </a:cubicBezTo>
                  <a:cubicBezTo>
                    <a:pt x="1" y="37513"/>
                    <a:pt x="3426" y="40938"/>
                    <a:pt x="7666" y="40938"/>
                  </a:cubicBezTo>
                  <a:lnTo>
                    <a:pt x="66154" y="40938"/>
                  </a:lnTo>
                  <a:lnTo>
                    <a:pt x="66154" y="138276"/>
                  </a:lnTo>
                  <a:cubicBezTo>
                    <a:pt x="66154" y="142516"/>
                    <a:pt x="69579" y="145909"/>
                    <a:pt x="73820" y="145909"/>
                  </a:cubicBezTo>
                  <a:cubicBezTo>
                    <a:pt x="78028" y="145909"/>
                    <a:pt x="81453" y="142516"/>
                    <a:pt x="81453" y="138276"/>
                  </a:cubicBezTo>
                  <a:lnTo>
                    <a:pt x="81453" y="40938"/>
                  </a:lnTo>
                  <a:lnTo>
                    <a:pt x="139973" y="40938"/>
                  </a:lnTo>
                  <a:cubicBezTo>
                    <a:pt x="144181" y="40938"/>
                    <a:pt x="147606" y="37513"/>
                    <a:pt x="147606" y="33305"/>
                  </a:cubicBezTo>
                  <a:cubicBezTo>
                    <a:pt x="147606" y="29064"/>
                    <a:pt x="144181" y="25672"/>
                    <a:pt x="139973" y="25672"/>
                  </a:cubicBezTo>
                  <a:lnTo>
                    <a:pt x="81453" y="25672"/>
                  </a:lnTo>
                  <a:lnTo>
                    <a:pt x="81453" y="7633"/>
                  </a:lnTo>
                  <a:cubicBezTo>
                    <a:pt x="81453" y="3425"/>
                    <a:pt x="78028" y="0"/>
                    <a:pt x="738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3800200" y="997350"/>
              <a:ext cx="1844675" cy="3647725"/>
            </a:xfrm>
            <a:custGeom>
              <a:avLst/>
              <a:gdLst/>
              <a:ahLst/>
              <a:cxnLst/>
              <a:rect l="l" t="t" r="r" b="b"/>
              <a:pathLst>
                <a:path w="73787" h="145909" extrusionOk="0">
                  <a:moveTo>
                    <a:pt x="1" y="0"/>
                  </a:moveTo>
                  <a:lnTo>
                    <a:pt x="1" y="145909"/>
                  </a:lnTo>
                  <a:cubicBezTo>
                    <a:pt x="4209" y="145909"/>
                    <a:pt x="7634" y="142484"/>
                    <a:pt x="7634" y="138276"/>
                  </a:cubicBezTo>
                  <a:lnTo>
                    <a:pt x="7634" y="40938"/>
                  </a:lnTo>
                  <a:lnTo>
                    <a:pt x="66154" y="40938"/>
                  </a:lnTo>
                  <a:cubicBezTo>
                    <a:pt x="70362" y="40938"/>
                    <a:pt x="73787" y="37513"/>
                    <a:pt x="73787" y="33305"/>
                  </a:cubicBezTo>
                  <a:cubicBezTo>
                    <a:pt x="73787" y="29064"/>
                    <a:pt x="70362" y="25672"/>
                    <a:pt x="66154" y="25672"/>
                  </a:cubicBezTo>
                  <a:lnTo>
                    <a:pt x="7634" y="25672"/>
                  </a:lnTo>
                  <a:lnTo>
                    <a:pt x="7634" y="7633"/>
                  </a:lnTo>
                  <a:cubicBezTo>
                    <a:pt x="7634" y="3425"/>
                    <a:pt x="4209" y="0"/>
                    <a:pt x="1" y="0"/>
                  </a:cubicBezTo>
                  <a:close/>
                </a:path>
              </a:pathLst>
            </a:custGeom>
            <a:solidFill>
              <a:schemeClr val="dk1">
                <a:alpha val="15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3229350" y="238125"/>
              <a:ext cx="1140900" cy="1140900"/>
            </a:xfrm>
            <a:custGeom>
              <a:avLst/>
              <a:gdLst/>
              <a:ahLst/>
              <a:cxnLst/>
              <a:rect l="l" t="t" r="r" b="b"/>
              <a:pathLst>
                <a:path w="45636" h="45636" extrusionOk="0">
                  <a:moveTo>
                    <a:pt x="22835" y="0"/>
                  </a:moveTo>
                  <a:cubicBezTo>
                    <a:pt x="10243" y="0"/>
                    <a:pt x="1" y="10243"/>
                    <a:pt x="1" y="22834"/>
                  </a:cubicBezTo>
                  <a:cubicBezTo>
                    <a:pt x="1" y="35393"/>
                    <a:pt x="10243" y="45635"/>
                    <a:pt x="22835" y="45635"/>
                  </a:cubicBezTo>
                  <a:cubicBezTo>
                    <a:pt x="35393" y="45635"/>
                    <a:pt x="45636" y="35393"/>
                    <a:pt x="45636" y="22834"/>
                  </a:cubicBezTo>
                  <a:cubicBezTo>
                    <a:pt x="45636" y="10243"/>
                    <a:pt x="35393" y="0"/>
                    <a:pt x="22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2793875" y="4263400"/>
              <a:ext cx="2011850" cy="1193925"/>
            </a:xfrm>
            <a:custGeom>
              <a:avLst/>
              <a:gdLst/>
              <a:ahLst/>
              <a:cxnLst/>
              <a:rect l="l" t="t" r="r" b="b"/>
              <a:pathLst>
                <a:path w="80474" h="47757" extrusionOk="0">
                  <a:moveTo>
                    <a:pt x="14158" y="1"/>
                  </a:moveTo>
                  <a:cubicBezTo>
                    <a:pt x="10472" y="1"/>
                    <a:pt x="7275" y="2643"/>
                    <a:pt x="6655" y="6296"/>
                  </a:cubicBezTo>
                  <a:lnTo>
                    <a:pt x="849" y="38786"/>
                  </a:lnTo>
                  <a:cubicBezTo>
                    <a:pt x="1" y="43450"/>
                    <a:pt x="3621" y="47756"/>
                    <a:pt x="8351" y="47756"/>
                  </a:cubicBezTo>
                  <a:lnTo>
                    <a:pt x="72123" y="47756"/>
                  </a:lnTo>
                  <a:cubicBezTo>
                    <a:pt x="76853" y="47756"/>
                    <a:pt x="80474" y="43450"/>
                    <a:pt x="79626" y="38786"/>
                  </a:cubicBezTo>
                  <a:lnTo>
                    <a:pt x="73852" y="6296"/>
                  </a:lnTo>
                  <a:cubicBezTo>
                    <a:pt x="73200" y="2643"/>
                    <a:pt x="70036" y="1"/>
                    <a:pt x="66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1172725" y="1639025"/>
              <a:ext cx="1946825" cy="1477725"/>
            </a:xfrm>
            <a:custGeom>
              <a:avLst/>
              <a:gdLst/>
              <a:ahLst/>
              <a:cxnLst/>
              <a:rect l="l" t="t" r="r" b="b"/>
              <a:pathLst>
                <a:path w="77873" h="59109" extrusionOk="0">
                  <a:moveTo>
                    <a:pt x="38947" y="1"/>
                  </a:moveTo>
                  <a:cubicBezTo>
                    <a:pt x="36500" y="1"/>
                    <a:pt x="34056" y="1159"/>
                    <a:pt x="32553" y="3463"/>
                  </a:cubicBezTo>
                  <a:lnTo>
                    <a:pt x="3913" y="47206"/>
                  </a:lnTo>
                  <a:cubicBezTo>
                    <a:pt x="0" y="53190"/>
                    <a:pt x="5213" y="59108"/>
                    <a:pt x="10558" y="59108"/>
                  </a:cubicBezTo>
                  <a:cubicBezTo>
                    <a:pt x="12790" y="59108"/>
                    <a:pt x="15044" y="58077"/>
                    <a:pt x="16667" y="55589"/>
                  </a:cubicBezTo>
                  <a:lnTo>
                    <a:pt x="38946" y="21567"/>
                  </a:lnTo>
                  <a:lnTo>
                    <a:pt x="61193" y="55589"/>
                  </a:lnTo>
                  <a:cubicBezTo>
                    <a:pt x="62824" y="58073"/>
                    <a:pt x="65077" y="59102"/>
                    <a:pt x="67307" y="59102"/>
                  </a:cubicBezTo>
                  <a:cubicBezTo>
                    <a:pt x="72660" y="59102"/>
                    <a:pt x="77872" y="53170"/>
                    <a:pt x="73980" y="47206"/>
                  </a:cubicBezTo>
                  <a:lnTo>
                    <a:pt x="45340" y="3463"/>
                  </a:lnTo>
                  <a:cubicBezTo>
                    <a:pt x="43826" y="1151"/>
                    <a:pt x="41385" y="1"/>
                    <a:pt x="38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1238725" y="2732725"/>
              <a:ext cx="1814500" cy="1098500"/>
            </a:xfrm>
            <a:custGeom>
              <a:avLst/>
              <a:gdLst/>
              <a:ahLst/>
              <a:cxnLst/>
              <a:rect l="l" t="t" r="r" b="b"/>
              <a:pathLst>
                <a:path w="72580" h="43940" extrusionOk="0">
                  <a:moveTo>
                    <a:pt x="7634" y="0"/>
                  </a:moveTo>
                  <a:cubicBezTo>
                    <a:pt x="3426" y="0"/>
                    <a:pt x="1" y="3425"/>
                    <a:pt x="1" y="7633"/>
                  </a:cubicBezTo>
                  <a:cubicBezTo>
                    <a:pt x="1" y="27662"/>
                    <a:pt x="16278" y="43939"/>
                    <a:pt x="36306" y="43939"/>
                  </a:cubicBezTo>
                  <a:cubicBezTo>
                    <a:pt x="56302" y="43939"/>
                    <a:pt x="72580" y="27662"/>
                    <a:pt x="72580" y="7633"/>
                  </a:cubicBezTo>
                  <a:cubicBezTo>
                    <a:pt x="72580" y="3425"/>
                    <a:pt x="69155" y="0"/>
                    <a:pt x="64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3800200" y="238125"/>
              <a:ext cx="570050" cy="1140900"/>
            </a:xfrm>
            <a:custGeom>
              <a:avLst/>
              <a:gdLst/>
              <a:ahLst/>
              <a:cxnLst/>
              <a:rect l="l" t="t" r="r" b="b"/>
              <a:pathLst>
                <a:path w="22802" h="45636" extrusionOk="0">
                  <a:moveTo>
                    <a:pt x="1" y="0"/>
                  </a:moveTo>
                  <a:lnTo>
                    <a:pt x="1" y="45635"/>
                  </a:lnTo>
                  <a:cubicBezTo>
                    <a:pt x="12592" y="45635"/>
                    <a:pt x="22802" y="35393"/>
                    <a:pt x="22802" y="22834"/>
                  </a:cubicBezTo>
                  <a:cubicBezTo>
                    <a:pt x="22802" y="10243"/>
                    <a:pt x="12592" y="0"/>
                    <a:pt x="1" y="0"/>
                  </a:cubicBezTo>
                  <a:close/>
                </a:path>
              </a:pathLst>
            </a:custGeom>
            <a:solidFill>
              <a:schemeClr val="dk1">
                <a:alpha val="15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3800200" y="4263400"/>
              <a:ext cx="1005525" cy="1193925"/>
            </a:xfrm>
            <a:custGeom>
              <a:avLst/>
              <a:gdLst/>
              <a:ahLst/>
              <a:cxnLst/>
              <a:rect l="l" t="t" r="r" b="b"/>
              <a:pathLst>
                <a:path w="40221" h="47757" extrusionOk="0">
                  <a:moveTo>
                    <a:pt x="1" y="1"/>
                  </a:moveTo>
                  <a:lnTo>
                    <a:pt x="1" y="47756"/>
                  </a:lnTo>
                  <a:lnTo>
                    <a:pt x="31870" y="47756"/>
                  </a:lnTo>
                  <a:cubicBezTo>
                    <a:pt x="36600" y="47756"/>
                    <a:pt x="40221" y="43450"/>
                    <a:pt x="39373" y="38786"/>
                  </a:cubicBezTo>
                  <a:lnTo>
                    <a:pt x="33599" y="6296"/>
                  </a:lnTo>
                  <a:cubicBezTo>
                    <a:pt x="32947" y="2643"/>
                    <a:pt x="29783" y="1"/>
                    <a:pt x="26064" y="1"/>
                  </a:cubicBezTo>
                  <a:close/>
                </a:path>
              </a:pathLst>
            </a:custGeom>
            <a:solidFill>
              <a:schemeClr val="dk1">
                <a:alpha val="15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4480325" y="1639125"/>
              <a:ext cx="1948350" cy="1477475"/>
            </a:xfrm>
            <a:custGeom>
              <a:avLst/>
              <a:gdLst/>
              <a:ahLst/>
              <a:cxnLst/>
              <a:rect l="l" t="t" r="r" b="b"/>
              <a:pathLst>
                <a:path w="77934" h="59099" extrusionOk="0">
                  <a:moveTo>
                    <a:pt x="38949" y="1"/>
                  </a:moveTo>
                  <a:cubicBezTo>
                    <a:pt x="36372" y="1"/>
                    <a:pt x="33958" y="1273"/>
                    <a:pt x="32555" y="3459"/>
                  </a:cubicBezTo>
                  <a:lnTo>
                    <a:pt x="3915" y="47202"/>
                  </a:lnTo>
                  <a:cubicBezTo>
                    <a:pt x="0" y="53166"/>
                    <a:pt x="5222" y="59098"/>
                    <a:pt x="10571" y="59098"/>
                  </a:cubicBezTo>
                  <a:cubicBezTo>
                    <a:pt x="12799" y="59098"/>
                    <a:pt x="15048" y="58069"/>
                    <a:pt x="16669" y="55585"/>
                  </a:cubicBezTo>
                  <a:lnTo>
                    <a:pt x="38949" y="21563"/>
                  </a:lnTo>
                  <a:lnTo>
                    <a:pt x="61195" y="55585"/>
                  </a:lnTo>
                  <a:cubicBezTo>
                    <a:pt x="62797" y="58036"/>
                    <a:pt x="65060" y="59056"/>
                    <a:pt x="67309" y="59056"/>
                  </a:cubicBezTo>
                  <a:cubicBezTo>
                    <a:pt x="72663" y="59056"/>
                    <a:pt x="77934" y="53267"/>
                    <a:pt x="73982" y="47202"/>
                  </a:cubicBezTo>
                  <a:lnTo>
                    <a:pt x="45342" y="3459"/>
                  </a:lnTo>
                  <a:cubicBezTo>
                    <a:pt x="43907" y="1273"/>
                    <a:pt x="41526" y="1"/>
                    <a:pt x="38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4546375" y="2732725"/>
              <a:ext cx="1814500" cy="1098500"/>
            </a:xfrm>
            <a:custGeom>
              <a:avLst/>
              <a:gdLst/>
              <a:ahLst/>
              <a:cxnLst/>
              <a:rect l="l" t="t" r="r" b="b"/>
              <a:pathLst>
                <a:path w="72580" h="43940" extrusionOk="0">
                  <a:moveTo>
                    <a:pt x="7666" y="0"/>
                  </a:moveTo>
                  <a:cubicBezTo>
                    <a:pt x="3426" y="0"/>
                    <a:pt x="1" y="3425"/>
                    <a:pt x="1" y="7633"/>
                  </a:cubicBezTo>
                  <a:cubicBezTo>
                    <a:pt x="1" y="27662"/>
                    <a:pt x="16278" y="43939"/>
                    <a:pt x="36307" y="43939"/>
                  </a:cubicBezTo>
                  <a:cubicBezTo>
                    <a:pt x="56303" y="43939"/>
                    <a:pt x="72580" y="27662"/>
                    <a:pt x="72580" y="7633"/>
                  </a:cubicBezTo>
                  <a:cubicBezTo>
                    <a:pt x="72580" y="3425"/>
                    <a:pt x="69155" y="0"/>
                    <a:pt x="64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2" name="Google Shape;7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781" y="1728376"/>
            <a:ext cx="3464313" cy="260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5D1D89A-BA7D-BE48-B936-9AB251211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18" y="1721921"/>
            <a:ext cx="3464313" cy="26090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6"/>
          <p:cNvSpPr txBox="1">
            <a:spLocks noGrp="1"/>
          </p:cNvSpPr>
          <p:nvPr>
            <p:ph type="title"/>
          </p:nvPr>
        </p:nvSpPr>
        <p:spPr>
          <a:xfrm>
            <a:off x="965350" y="1569350"/>
            <a:ext cx="4911000" cy="15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vestment Newsletter by Slidesgo">
  <a:themeElements>
    <a:clrScheme name="Simple Light">
      <a:dk1>
        <a:srgbClr val="434343"/>
      </a:dk1>
      <a:lt1>
        <a:srgbClr val="FFFFFF"/>
      </a:lt1>
      <a:dk2>
        <a:srgbClr val="57B6FF"/>
      </a:dk2>
      <a:lt2>
        <a:srgbClr val="0D94FB"/>
      </a:lt2>
      <a:accent1>
        <a:srgbClr val="007FE0"/>
      </a:accent1>
      <a:accent2>
        <a:srgbClr val="0069B8"/>
      </a:accent2>
      <a:accent3>
        <a:srgbClr val="FFD966"/>
      </a:accent3>
      <a:accent4>
        <a:srgbClr val="F1C232"/>
      </a:accent4>
      <a:accent5>
        <a:srgbClr val="263238"/>
      </a:accent5>
      <a:accent6>
        <a:srgbClr val="E0E0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239</Words>
  <Application>Microsoft Macintosh PowerPoint</Application>
  <PresentationFormat>On-screen Show (16:9)</PresentationFormat>
  <Paragraphs>44</Paragraphs>
  <Slides>6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Rubik Black</vt:lpstr>
      <vt:lpstr>Roboto</vt:lpstr>
      <vt:lpstr>Livvic</vt:lpstr>
      <vt:lpstr>Rubik</vt:lpstr>
      <vt:lpstr>Overpass Black</vt:lpstr>
      <vt:lpstr>Overpass</vt:lpstr>
      <vt:lpstr>Roboto Condensed Light</vt:lpstr>
      <vt:lpstr>Investment Newsletter by Slidesgo</vt:lpstr>
      <vt:lpstr>Income Limits for US Households</vt:lpstr>
      <vt:lpstr>2020 Summary Measures</vt:lpstr>
      <vt:lpstr>Analyzing Income Over Time</vt:lpstr>
      <vt:lpstr>Widening Inequality</vt:lpstr>
      <vt:lpstr>Widening Inequality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Income Limits for US Households</dc:title>
  <cp:lastModifiedBy>Rena Yan</cp:lastModifiedBy>
  <cp:revision>2</cp:revision>
  <dcterms:modified xsi:type="dcterms:W3CDTF">2021-12-02T22:57:21Z</dcterms:modified>
</cp:coreProperties>
</file>