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4165190" cy="3329581"/>
          </a:xfrm>
        </p:spPr>
        <p:txBody>
          <a:bodyPr/>
          <a:lstStyle/>
          <a:p>
            <a:r>
              <a:rPr lang="en-US" sz="3000" dirty="0" smtClean="0"/>
              <a:t>Physics Simulation of a Rock Climbing Fall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Charlie Faramarzi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82" y="0"/>
            <a:ext cx="4579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89634" l="6215" r="89831">
                        <a14:foregroundMark x1="27966" y1="54268" x2="27966" y2="54268"/>
                        <a14:foregroundMark x1="17514" y1="51220" x2="17514" y2="51220"/>
                        <a14:foregroundMark x1="12712" y1="54268" x2="12712" y2="54268"/>
                        <a14:foregroundMark x1="6215" y1="54268" x2="6215" y2="54268"/>
                        <a14:foregroundMark x1="40678" y1="49390" x2="40678" y2="49390"/>
                        <a14:foregroundMark x1="40678" y1="56098" x2="40678" y2="56098"/>
                        <a14:foregroundMark x1="74859" y1="24390" x2="74859" y2="24390"/>
                        <a14:foregroundMark x1="78249" y1="22561" x2="78249" y2="22561"/>
                        <a14:foregroundMark x1="87006" y1="28659" x2="87006" y2="28659"/>
                        <a14:foregroundMark x1="79944" y1="54878" x2="79944" y2="54878"/>
                        <a14:foregroundMark x1="73729" y1="73780" x2="73729" y2="73780"/>
                        <a14:foregroundMark x1="81073" y1="79268" x2="81073" y2="79268"/>
                        <a14:foregroundMark x1="88418" y1="65244" x2="88418" y2="65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50" y="5359978"/>
            <a:ext cx="1337506" cy="619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112" y="1213848"/>
            <a:ext cx="6312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Represent climber and </a:t>
            </a:r>
            <a:r>
              <a:rPr lang="en-US" dirty="0" err="1" smtClean="0">
                <a:solidFill>
                  <a:schemeClr val="bg1"/>
                </a:solidFill>
              </a:rPr>
              <a:t>belayer</a:t>
            </a:r>
            <a:r>
              <a:rPr lang="en-US" dirty="0" smtClean="0">
                <a:solidFill>
                  <a:schemeClr val="bg1"/>
                </a:solidFill>
              </a:rPr>
              <a:t> as point masses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The rope is represented as a spring,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with the modification that k=0 for the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first few meters (slack in system)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3) Assume a given elasticity and friction coefficient,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iteratively update acceleration,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position, and velocity with differential equation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4) Adjust amount of slack, dynamic elongation of rope,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and climber/</a:t>
            </a:r>
            <a:r>
              <a:rPr lang="en-US" dirty="0" err="1" smtClean="0">
                <a:solidFill>
                  <a:schemeClr val="bg1"/>
                </a:solidFill>
              </a:rPr>
              <a:t>belayer</a:t>
            </a:r>
            <a:r>
              <a:rPr lang="en-US" dirty="0" smtClean="0">
                <a:solidFill>
                  <a:schemeClr val="bg1"/>
                </a:solidFill>
              </a:rPr>
              <a:t> weights to view effects on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fall length and force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**Helpful library: Dartmouth’s cs1lib for graphics and animation**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5" b="28081"/>
          <a:stretch/>
        </p:blipFill>
        <p:spPr>
          <a:xfrm>
            <a:off x="7498079" y="4865309"/>
            <a:ext cx="3827990" cy="5582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573650" y="4619088"/>
                <a:ext cx="205018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𝐹𝑎𝑙𝑙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650" y="4619088"/>
                <a:ext cx="2050181" cy="246221"/>
              </a:xfrm>
              <a:prstGeom prst="rect">
                <a:avLst/>
              </a:prstGeom>
              <a:blipFill>
                <a:blip r:embed="rId5"/>
                <a:stretch>
                  <a:fillRect l="-2077" r="-148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68" y="1136746"/>
            <a:ext cx="4537813" cy="3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Animation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7793" y="1455218"/>
            <a:ext cx="8852034" cy="49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35</Words>
  <Application>Microsoft Office PowerPoint</Application>
  <PresentationFormat>Widescreen</PresentationFormat>
  <Paragraphs>17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 Math</vt:lpstr>
      <vt:lpstr>Century Gothic</vt:lpstr>
      <vt:lpstr>Wingdings 3</vt:lpstr>
      <vt:lpstr>Ion</vt:lpstr>
      <vt:lpstr>Physics Simulation of a Rock Climbing Fall</vt:lpstr>
      <vt:lpstr>Methods</vt:lpstr>
      <vt:lpstr>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Simulation of a Rock Climbing Fall</dc:title>
  <dc:creator>Charles Faramarzi</dc:creator>
  <cp:lastModifiedBy>Charles Faramarzi</cp:lastModifiedBy>
  <cp:revision>6</cp:revision>
  <dcterms:created xsi:type="dcterms:W3CDTF">2021-12-01T22:35:52Z</dcterms:created>
  <dcterms:modified xsi:type="dcterms:W3CDTF">2021-12-01T23:14:27Z</dcterms:modified>
</cp:coreProperties>
</file>