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4a4373ed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4a4373ed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04a4373ed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04a4373ed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04a4373ed4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04a4373ed4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51ad637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051ad637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04a4373ed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04a4373ed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311700" y="633950"/>
            <a:ext cx="8520600" cy="85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Inversive Circle Geometry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822600" y="1493450"/>
            <a:ext cx="37494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Saul Lopez Cruz</a:t>
            </a:r>
            <a:endParaRPr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4575" y="1660900"/>
            <a:ext cx="3969975" cy="30639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3"/>
          <p:cNvSpPr txBox="1"/>
          <p:nvPr/>
        </p:nvSpPr>
        <p:spPr>
          <a:xfrm>
            <a:off x="4474575" y="4724825"/>
            <a:ext cx="260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Courtesy of http://xahlee.org/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"/>
          <p:cNvSpPr txBox="1"/>
          <p:nvPr>
            <p:ph type="title"/>
          </p:nvPr>
        </p:nvSpPr>
        <p:spPr>
          <a:xfrm>
            <a:off x="311700" y="445025"/>
            <a:ext cx="3013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Inverses</a:t>
            </a:r>
            <a:endParaRPr/>
          </a:p>
        </p:txBody>
      </p:sp>
      <p:pic>
        <p:nvPicPr>
          <p:cNvPr id="137" name="Google Shape;13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5000" y="2328103"/>
            <a:ext cx="2215800" cy="1093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27775" y="3586150"/>
            <a:ext cx="2150250" cy="44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5000" y="1556375"/>
            <a:ext cx="2215800" cy="36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 txBox="1"/>
          <p:nvPr/>
        </p:nvSpPr>
        <p:spPr>
          <a:xfrm>
            <a:off x="434750" y="362175"/>
            <a:ext cx="32802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For a circle?</a:t>
            </a:r>
            <a:endParaRPr sz="2500"/>
          </a:p>
        </p:txBody>
      </p:sp>
      <p:pic>
        <p:nvPicPr>
          <p:cNvPr id="145" name="Google Shape;14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750" y="1017725"/>
            <a:ext cx="4053925" cy="304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5"/>
          <p:cNvSpPr txBox="1"/>
          <p:nvPr/>
        </p:nvSpPr>
        <p:spPr>
          <a:xfrm>
            <a:off x="4488675" y="448325"/>
            <a:ext cx="36333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It’s complicated</a:t>
            </a:r>
            <a:endParaRPr sz="2500"/>
          </a:p>
        </p:txBody>
      </p:sp>
      <p:pic>
        <p:nvPicPr>
          <p:cNvPr id="147" name="Google Shape;14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8675" y="931575"/>
            <a:ext cx="4350524" cy="313947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5"/>
          <p:cNvSpPr txBox="1"/>
          <p:nvPr/>
        </p:nvSpPr>
        <p:spPr>
          <a:xfrm>
            <a:off x="434750" y="4530375"/>
            <a:ext cx="608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Images courtesy of Wikipedia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8475" y="934275"/>
            <a:ext cx="3075725" cy="849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8475" y="1784150"/>
            <a:ext cx="3075725" cy="75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8475" y="2543575"/>
            <a:ext cx="2554035" cy="166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1741" y="774400"/>
            <a:ext cx="3516734" cy="3274959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6"/>
          <p:cNvSpPr txBox="1"/>
          <p:nvPr/>
        </p:nvSpPr>
        <p:spPr>
          <a:xfrm>
            <a:off x="434750" y="4530425"/>
            <a:ext cx="608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Images courtesy of Wikipedia</a:t>
            </a:r>
            <a:endParaRPr/>
          </a:p>
        </p:txBody>
      </p:sp>
      <p:sp>
        <p:nvSpPr>
          <p:cNvPr id="158" name="Google Shape;158;p16"/>
          <p:cNvSpPr txBox="1"/>
          <p:nvPr/>
        </p:nvSpPr>
        <p:spPr>
          <a:xfrm>
            <a:off x="434750" y="290400"/>
            <a:ext cx="6801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Linear Algebra makes it easy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Methodology</a:t>
            </a:r>
            <a:endParaRPr/>
          </a:p>
        </p:txBody>
      </p:sp>
      <p:sp>
        <p:nvSpPr>
          <p:cNvPr id="164" name="Google Shape;164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animation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FFMpegWriter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 building circles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Created a function that takes two parameters.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Radius of the circle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Origin of the circle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Create a series of points stored as a list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Created a function to compute the inverse lambda scalar for each point in a list.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Added the inverted points to a matrix. 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6350" y="-162488"/>
            <a:ext cx="7291301" cy="5468476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8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Here’s my animation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