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452F-41C2-47C3-A455-106F54D77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1E042-267E-496F-946C-4809A9AEA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65AF-8217-43AB-906B-552AF531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248E7-685D-476D-B2A4-D641DE97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70E1-7DEC-45CD-870A-A792F363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E989-63D1-4AD8-A348-165CF144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B30B7-45BE-4A6F-99A4-A10CAEE1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FC9B4-22B2-4626-B6E8-C3E00F5B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07F8-7C19-492F-B052-84F0131D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1F53-D804-4DB0-8AEE-C2EE75A7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E1C80-FF7F-49C7-B934-457B50E98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8CB93-FE60-46C9-BEDE-E81A67890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DAF2-56A9-4097-B067-0C7AEF9B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4666-8B2E-4259-94D5-7A90984E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600E-CACE-474F-9824-3556F04C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B187-9345-41B9-9B41-2A5C0A3E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97B1-1A90-46F7-A5A6-C99CE81A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2B21E-A9DE-464A-98F6-FE31A63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9950-CD93-47C7-9153-B49A7782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8594-19D4-4325-ACB1-62CC7253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9EAA-7D6B-4CD4-96B6-FD0AA9D0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621E1-3E64-4426-A075-F5F2F34F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A9DF-B840-4A6B-BC69-0C209BD5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6136-E9BA-4853-B2EA-8BE5CE54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15B6-1DF4-4215-884D-7C8532A8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FEFB-9C06-4D91-BAB0-1816E28E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0CFC-5733-4E60-9E61-880AD8CD9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485F-6A18-4592-B5F0-0395CA5C8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E0C1-0C27-4CC2-A3EE-E0D67499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5429-1055-4586-826E-B293484F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DCD03-0A79-44E0-882F-CBCC3748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FD93-2FDD-458F-87C3-66DACF7B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5E8A-BA1D-421F-8618-66DD40BC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56125-DC9F-4F87-9D44-16B1A44CA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C535-A617-4CF9-8CD6-17B6456BC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C3B32-2ED0-4E45-97AA-1CFCE84DA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36A15-289C-4A05-9201-E4024862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EE851-0A1D-47C9-AAE5-04AB70FF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E032B-F4CC-4CC8-B735-BF4EBB8B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69A8-48F7-4297-A11F-1DE61068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58206-BFC1-4470-AAA2-F9EA8E64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529E5-7D92-4AC8-9B29-3E21583E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6F438-F99A-4F32-962B-3196680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E4F9F-0B79-43E9-BB50-36F6A266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FDD85-19FB-4CC2-B61C-9363221F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40EFD-52AD-4338-9B94-1285BDCB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7503-F7F5-4A15-B80B-A38B7CC4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A14B-4B64-48D8-9378-0BAA096A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D45A8-FA37-4442-89A8-075D736D5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F071-61DD-4B73-A298-709596CD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4BBDF-BFA1-4B27-8EF5-34EDDE3C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92D3-BCED-4557-9DEF-34C09258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E03C-839D-4CCC-8DAE-704E88AD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43E92-5A1A-4C98-99A1-E36A048F4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E327B-2ADB-44AB-90D2-75E850262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68576-6E87-4D35-A6A9-80347C96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A6F99-DB12-465D-BBCC-74976EE9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455BA-BFCD-4AD9-8365-7859F70E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1F64C-92A0-43AC-9C8B-C4FFB393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2E308-D8FB-461F-BC9D-3220080F4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5AA8-8AA4-4E10-8413-0EA311D91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C805-BF1D-44E9-AF4A-35A3501CC5C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0468-76F1-4804-877E-5A7ECD1FE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67E7-F0F1-41F1-BACD-251ECE02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3152-F536-44B4-A3A3-843BAB72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A4D4F-E51B-4D0C-AD64-B713CABAB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100"/>
              <a:t>Recent Shrinking of the Aral Sea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368E4-B656-4E7A-B38A-F65094588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51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Rishi Anand</a:t>
            </a:r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1DB14C-E72C-4FCF-B75C-6C1488E65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58" y="640080"/>
            <a:ext cx="65298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39F8-A852-4D96-AD2A-C9E2774E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751F-C372-48C7-9904-62E0D416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idea behind this presentation is to determine whether or not the Aral Sea has stopped shrinking.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do this, I harvested data from the Sentinel 2 mission which took a picture of the Aral Sea every six months or so.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used the harvested images' RGB values to highlight deep blue water and count the totals  over a four-year period from 2017 to 2021.</a:t>
            </a:r>
          </a:p>
        </p:txBody>
      </p:sp>
    </p:spTree>
    <p:extLst>
      <p:ext uri="{BB962C8B-B14F-4D97-AF65-F5344CB8AC3E}">
        <p14:creationId xmlns:p14="http://schemas.microsoft.com/office/powerpoint/2010/main" val="5436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5931464D-A68D-4053-BAA3-BDAFD7905EC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2916" y="643466"/>
            <a:ext cx="83461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BA54158B-9A6B-408C-892A-BF568359E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643466"/>
            <a:ext cx="79022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Widescreen</PresentationFormat>
  <Paragraphs>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Recent Shrinking of the Aral Sea</vt:lpstr>
      <vt:lpstr>Topic and Methods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Shrinking of the Aral Sea</dc:title>
  <dc:creator>Rishi Anand</dc:creator>
  <cp:lastModifiedBy>Rishi Anand</cp:lastModifiedBy>
  <cp:revision>3</cp:revision>
  <dcterms:created xsi:type="dcterms:W3CDTF">2021-12-01T01:40:16Z</dcterms:created>
  <dcterms:modified xsi:type="dcterms:W3CDTF">2021-12-01T20:32:13Z</dcterms:modified>
</cp:coreProperties>
</file>