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6BC0B-4B38-BB49-89B4-14905A6319BD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13C5C-805A-C240-BCBA-6A4661FB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3C5C-805A-C240-BCBA-6A4661FBDF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6231" y="5419677"/>
            <a:ext cx="8235225" cy="914400"/>
          </a:xfrm>
        </p:spPr>
        <p:txBody>
          <a:bodyPr/>
          <a:lstStyle/>
          <a:p>
            <a:r>
              <a:rPr lang="en-US" dirty="0" smtClean="0"/>
              <a:t>Asteroid Toss: A Simulated solar </a:t>
            </a:r>
            <a:r>
              <a:rPr lang="en-US" dirty="0" smtClean="0"/>
              <a:t>system</a:t>
            </a:r>
          </a:p>
          <a:p>
            <a:r>
              <a:rPr lang="en-US" sz="1800" dirty="0" smtClean="0">
                <a:latin typeface="+mn-lt"/>
              </a:rPr>
              <a:t>Helen Buchanan</a:t>
            </a:r>
            <a:endParaRPr lang="en-US" sz="1800" dirty="0">
              <a:latin typeface="+mn-lt"/>
            </a:endParaRPr>
          </a:p>
        </p:txBody>
      </p:sp>
      <p:pic>
        <p:nvPicPr>
          <p:cNvPr id="16" name="Picture 15" descr="Screen Shot 2021-11-29 at 5.0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5" y="204439"/>
            <a:ext cx="7421036" cy="51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system of two Jupiter like planets orbiting a star with randomly generated </a:t>
            </a:r>
            <a:r>
              <a:rPr lang="en-US" dirty="0" smtClean="0"/>
              <a:t>asteroids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Why?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What happens to asteroids near planets?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Methods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Random asteroid generator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Solving Ordinary </a:t>
            </a:r>
            <a:r>
              <a:rPr lang="en-US" dirty="0" smtClean="0"/>
              <a:t>Differential </a:t>
            </a:r>
            <a:r>
              <a:rPr lang="en-US" dirty="0" smtClean="0"/>
              <a:t>Equations using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Kepler’s</a:t>
            </a:r>
            <a:r>
              <a:rPr lang="en-US" dirty="0" smtClean="0"/>
              <a:t> laws of planetary </a:t>
            </a:r>
            <a:r>
              <a:rPr lang="en-US" dirty="0" smtClean="0"/>
              <a:t>motion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Angular velocity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Gravitational Forces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Animation writer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Math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Blood, sweat, and tears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Mainly tears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3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nimation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8831" y="-1249087"/>
            <a:ext cx="5976711" cy="852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2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7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1633</TotalTime>
  <Words>69</Words>
  <Application>Microsoft Macintosh PowerPoint</Application>
  <PresentationFormat>On-screen Show (4:3)</PresentationFormat>
  <Paragraphs>17</Paragraphs>
  <Slides>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Essential</vt:lpstr>
      <vt:lpstr>PowerPoint Presentation</vt:lpstr>
      <vt:lpstr>Topic and methods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 Buchanan</dc:creator>
  <cp:lastModifiedBy>Helen Buchanan</cp:lastModifiedBy>
  <cp:revision>26</cp:revision>
  <dcterms:created xsi:type="dcterms:W3CDTF">2021-11-30T00:25:33Z</dcterms:created>
  <dcterms:modified xsi:type="dcterms:W3CDTF">2021-12-01T04:05:16Z</dcterms:modified>
</cp:coreProperties>
</file>