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2e5e262f3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2e5e262f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2e5e262f3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2e5e262f3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2e5e262f3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2e5e262f3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AxKQIGU3A-3jhCCMKdYw7OiCqKa8UI37/view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425" y="603275"/>
            <a:ext cx="4067751" cy="445127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6" y="3172900"/>
            <a:ext cx="37527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Keira Colleluori</a:t>
            </a:r>
            <a:endParaRPr/>
          </a:p>
        </p:txBody>
      </p:sp>
      <p:sp>
        <p:nvSpPr>
          <p:cNvPr id="88" name="Google Shape;88;p13"/>
          <p:cNvSpPr txBox="1"/>
          <p:nvPr>
            <p:ph type="ctrTitle"/>
          </p:nvPr>
        </p:nvSpPr>
        <p:spPr>
          <a:xfrm>
            <a:off x="729450" y="1322450"/>
            <a:ext cx="41787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Wabash Valley vs. New Madrid Fault Line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599075" y="2098925"/>
            <a:ext cx="42939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2210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There are two main fault lines in the region surrounding Illinois: Wabash Valley and New Madrid</a:t>
            </a:r>
            <a:endParaRPr sz="1900"/>
          </a:p>
          <a:p>
            <a:pPr indent="-32210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Seismologists are concerned that the New Madrid fault line is becoming less active, while the Wabash Valley one is becoming more active</a:t>
            </a:r>
            <a:endParaRPr sz="1900"/>
          </a:p>
          <a:p>
            <a:pPr indent="-32210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Using the obspy library, I wanted to see if I could replicate this pattern</a:t>
            </a:r>
            <a:endParaRPr sz="1900"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725" y="1635275"/>
            <a:ext cx="3777926" cy="2927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Movie</a:t>
            </a:r>
            <a:endParaRPr/>
          </a:p>
        </p:txBody>
      </p:sp>
      <p:pic>
        <p:nvPicPr>
          <p:cNvPr id="101" name="Google Shape;101;p15" title="earthquake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4300" y="1367125"/>
            <a:ext cx="4823000" cy="3617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Graphs</a:t>
            </a: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875" y="1853850"/>
            <a:ext cx="4309114" cy="29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4175" y="2010250"/>
            <a:ext cx="4447475" cy="282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