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Merriweather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4faa0e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4faa0ed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aa0edb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4faa0edb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512b7d259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512b7d259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aa0edb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4faa0edb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3358" t="12456" r="10653" b="10649"/>
          <a:stretch/>
        </p:blipFill>
        <p:spPr>
          <a:xfrm>
            <a:off x="4060075" y="0"/>
            <a:ext cx="5082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68075" y="1232675"/>
            <a:ext cx="36981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Merriweather"/>
                <a:ea typeface="Merriweather"/>
                <a:cs typeface="Merriweather"/>
                <a:sym typeface="Merriweather"/>
              </a:rPr>
              <a:t>Competitive DLA</a:t>
            </a:r>
            <a:endParaRPr sz="4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55900" y="4325475"/>
            <a:ext cx="200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Sebastian Batali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0" y="62838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475" y="16763"/>
            <a:ext cx="2335275" cy="15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30375"/>
            <a:ext cx="1109400" cy="6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7475" y="1675849"/>
            <a:ext cx="2335274" cy="173461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0" y="1675838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2v2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7476" y="3472071"/>
            <a:ext cx="2335275" cy="167143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0" y="34104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4519700" y="202500"/>
            <a:ext cx="43119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u="sng">
                <a:latin typeface="Comic Sans MS"/>
                <a:ea typeface="Comic Sans MS"/>
                <a:cs typeface="Comic Sans MS"/>
                <a:sym typeface="Comic Sans MS"/>
              </a:rPr>
              <a:t>Topic:</a:t>
            </a:r>
            <a:endParaRPr sz="15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The optional reaction DLA homework got me thinking about other applications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I was curious about how to make different DLA structures interact in an interesting way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This led to the idea of “competition” and different games for structures to play against each other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u="sng">
                <a:latin typeface="Comic Sans MS"/>
                <a:ea typeface="Comic Sans MS"/>
                <a:cs typeface="Comic Sans MS"/>
                <a:sym typeface="Comic Sans MS"/>
              </a:rPr>
              <a:t>Method:</a:t>
            </a:r>
            <a:endParaRPr sz="15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I altered a regular monte carlo based DLA simulation to change the direction and chance, direction preference for the 2D grid, and also run the walks at the same time on each iteration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RPS: The left structure takes over the right in  adjacent area on stick and impact (clockwise)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2V2: One corner vs. another, one plays defense and “explodes” attackers while attackers try to get to the other side first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Poison: 3 structures try to get to the other side, and only interact with 1 who has precedence over everything else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u="sng">
                <a:latin typeface="Comic Sans MS"/>
                <a:ea typeface="Comic Sans MS"/>
                <a:cs typeface="Comic Sans MS"/>
                <a:sym typeface="Comic Sans MS"/>
              </a:rPr>
              <a:t>Interesting Ideas for the Future:</a:t>
            </a:r>
            <a:endParaRPr sz="15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Alter the chance of stick as well as the chance of direction based on Q-Learning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Expand resolution and see if it drastically affects the win distribution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 idx="4294967295"/>
          </p:nvPr>
        </p:nvSpPr>
        <p:spPr>
          <a:xfrm>
            <a:off x="300550" y="1798813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RPS</a:t>
            </a:r>
            <a:br>
              <a:rPr lang="en" dirty="0"/>
            </a:br>
            <a:br>
              <a:rPr lang="en" dirty="0"/>
            </a:br>
            <a:r>
              <a:rPr lang="en" sz="2000" dirty="0"/>
              <a:t>L/R Win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6AD81163-5469-40A6-B9E7-8657BF1049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3751" y="0"/>
            <a:ext cx="5147899" cy="514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 idx="4294967295"/>
          </p:nvPr>
        </p:nvSpPr>
        <p:spPr>
          <a:xfrm>
            <a:off x="300525" y="1675838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2v2</a:t>
            </a:r>
            <a:br>
              <a:rPr lang="en" dirty="0"/>
            </a:br>
            <a:br>
              <a:rPr lang="en" dirty="0"/>
            </a:br>
            <a:r>
              <a:rPr lang="en" sz="2000" dirty="0"/>
              <a:t>TD/LR Win</a:t>
            </a:r>
            <a:endParaRPr sz="2000" dirty="0"/>
          </a:p>
        </p:txBody>
      </p:sp>
      <p:pic>
        <p:nvPicPr>
          <p:cNvPr id="2" name="animation2">
            <a:hlinkClick r:id="" action="ppaction://media"/>
            <a:extLst>
              <a:ext uri="{FF2B5EF4-FFF2-40B4-BE49-F238E27FC236}">
                <a16:creationId xmlns:a16="http://schemas.microsoft.com/office/drawing/2014/main" id="{C00DFADA-8B44-42BC-9ECC-FBFE6ABBAA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4193" y="2316"/>
            <a:ext cx="5141184" cy="514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 idx="4294967295"/>
          </p:nvPr>
        </p:nvSpPr>
        <p:spPr>
          <a:xfrm>
            <a:off x="186050" y="18096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Poison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sz="2000" dirty="0"/>
              <a:t>Poison Win</a:t>
            </a:r>
            <a:endParaRPr dirty="0"/>
          </a:p>
        </p:txBody>
      </p:sp>
      <p:pic>
        <p:nvPicPr>
          <p:cNvPr id="2" name="animation3">
            <a:hlinkClick r:id="" action="ppaction://media"/>
            <a:extLst>
              <a:ext uri="{FF2B5EF4-FFF2-40B4-BE49-F238E27FC236}">
                <a16:creationId xmlns:a16="http://schemas.microsoft.com/office/drawing/2014/main" id="{92A4F3FF-7BF4-489A-8004-3FD821110D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5410" y="-1"/>
            <a:ext cx="5143733" cy="514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(16:9)</PresentationFormat>
  <Paragraphs>21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Merriweather</vt:lpstr>
      <vt:lpstr>Comic Sans MS</vt:lpstr>
      <vt:lpstr>Roboto</vt:lpstr>
      <vt:lpstr>Paradigm</vt:lpstr>
      <vt:lpstr>PowerPoint Presentation</vt:lpstr>
      <vt:lpstr>RPS </vt:lpstr>
      <vt:lpstr>RPS  L/R Win </vt:lpstr>
      <vt:lpstr>2v2  TD/LR Win</vt:lpstr>
      <vt:lpstr>Poison  Poison Win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Raquel Kunugi</cp:lastModifiedBy>
  <cp:revision>2</cp:revision>
  <dcterms:modified xsi:type="dcterms:W3CDTF">2021-12-01T06:06:46Z</dcterms:modified>
</cp:coreProperties>
</file>