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Playfair Display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480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https://media.springernature.com/full/springer-static/image/art%3A10.1038%2Fs41598-018-23649-z/MediaObjects/41598_2018_23649_Fig1_HTML.jpg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2fec7333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2fec7333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https://ars.els-cdn.com/content/image/1-s2.0-S0378437100000856-gr4y9.gif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https://www.researchgate.net/publication/341132671/figure/fig2/AS:888375858978816@1588816718133/Dual-culture-plate-assay-between-some-endophytic-fungi-against-the-pathogen-A-rolfsii_Q640.jpg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fec73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fec7333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fec73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fec7333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57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fec73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fec7333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68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fec73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fec7333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24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25500" y="215325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600"/>
              <a:t>Microbial Growth and Competition</a:t>
            </a:r>
            <a:endParaRPr sz="460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25500" y="3601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Kaylee Christensen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l="39071" t="2183" r="28723" b="13832"/>
          <a:stretch/>
        </p:blipFill>
        <p:spPr>
          <a:xfrm>
            <a:off x="4358225" y="1856100"/>
            <a:ext cx="4484201" cy="3019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+ Background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285875"/>
            <a:ext cx="6009600" cy="3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Certain bacteria and fungi have been shown to grow in diffusion-limited aggregation-like colony formations, ex. </a:t>
            </a:r>
            <a:r>
              <a:rPr lang="en" i="1"/>
              <a:t>Bacillus subtilis</a:t>
            </a:r>
            <a:r>
              <a:rPr lang="en"/>
              <a:t> and fungal mycelium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placed in a medium with limited nutrients, competition occurs between two species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the code, used previous DLA rendering to model growth of microbes, created two separate growing colonies, and added competition rolls with preset parameters to simulate competition where the colonies meet.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296" y="166946"/>
            <a:ext cx="2474959" cy="22544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296" y="2523859"/>
            <a:ext cx="2474957" cy="23937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70073" y="4407231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Strong competition (0.1/99.9), compact growth</a:t>
            </a:r>
            <a:endParaRPr dirty="0"/>
          </a:p>
        </p:txBody>
      </p:sp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A571606A-44E3-48F9-A824-28E8925CCC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6254" y="137469"/>
            <a:ext cx="5731492" cy="429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70073" y="4407231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even competition (40/60), compact growth</a:t>
            </a:r>
            <a:endParaRPr dirty="0"/>
          </a:p>
        </p:txBody>
      </p:sp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D5658E4E-A060-46DE-A741-C09CDE6D3C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0050" y="88042"/>
            <a:ext cx="58039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70073" y="4407231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Strong competition (10/90), open growth</a:t>
            </a:r>
            <a:endParaRPr dirty="0"/>
          </a:p>
        </p:txBody>
      </p:sp>
      <p:pic>
        <p:nvPicPr>
          <p:cNvPr id="5" name="animation3">
            <a:hlinkClick r:id="" action="ppaction://media"/>
            <a:extLst>
              <a:ext uri="{FF2B5EF4-FFF2-40B4-BE49-F238E27FC236}">
                <a16:creationId xmlns:a16="http://schemas.microsoft.com/office/drawing/2014/main" id="{617D1E7B-2EBE-4671-96E8-0D6203EF98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9329" y="101680"/>
            <a:ext cx="5865341" cy="43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70073" y="4407231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even competition (40/60), open growth</a:t>
            </a:r>
            <a:endParaRPr dirty="0"/>
          </a:p>
        </p:txBody>
      </p:sp>
      <p:pic>
        <p:nvPicPr>
          <p:cNvPr id="2" name="animation4">
            <a:hlinkClick r:id="" action="ppaction://media"/>
            <a:extLst>
              <a:ext uri="{FF2B5EF4-FFF2-40B4-BE49-F238E27FC236}">
                <a16:creationId xmlns:a16="http://schemas.microsoft.com/office/drawing/2014/main" id="{4031C76C-6F71-4D3B-8B2B-39553FE43C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4935" y="137469"/>
            <a:ext cx="5754130" cy="43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E0E9E8"/>
      </a:dk1>
      <a:lt1>
        <a:srgbClr val="2A4142"/>
      </a:lt1>
      <a:dk2>
        <a:srgbClr val="1E2D31"/>
      </a:dk2>
      <a:lt2>
        <a:srgbClr val="BFC7CA"/>
      </a:lt2>
      <a:accent1>
        <a:srgbClr val="1C3826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99ACB9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14</Paragraphs>
  <Slides>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Playfair Display</vt:lpstr>
      <vt:lpstr>Lato</vt:lpstr>
      <vt:lpstr>Arial</vt:lpstr>
      <vt:lpstr>Blue &amp; Gold</vt:lpstr>
      <vt:lpstr>Microbial Growth and Competition</vt:lpstr>
      <vt:lpstr>Methods + Background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Growth and Competition</dc:title>
  <cp:lastModifiedBy>Kaylee Christensen</cp:lastModifiedBy>
  <cp:revision>1</cp:revision>
  <dcterms:modified xsi:type="dcterms:W3CDTF">2021-12-01T10:54:55Z</dcterms:modified>
</cp:coreProperties>
</file>