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eb3bbb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4eb3bbb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eb3bbb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4eb3bbb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eb3bbb2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4eb3bbb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“Ultimate” Simulation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a Frisbee’s Flight Path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83575" y="3328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 Magsig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We Simulate Frisbees? Let’s “Discus”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847675"/>
            <a:ext cx="443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 Growing Sport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Professional league!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Big Player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Impact: Data can be helpful for training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Achieving max throwing distance can have a numerical level (X-MPH on release)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Optimum Angle for Release to achieve max distance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475" y="661625"/>
            <a:ext cx="22002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300" y="2884750"/>
            <a:ext cx="3081375" cy="205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975" y="3794825"/>
            <a:ext cx="2888825" cy="12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Complex Problem! Lots of “Forces” in play -- not just flick or backhand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521850"/>
            <a:ext cx="375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Force 			Roll Moments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Lift Force			Pitch Moments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Force of Gravity		Spin Down Moments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(Robins-Magnus Force -- negligible)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00" y="3468400"/>
            <a:ext cx="4814500" cy="16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523225" y="1132750"/>
            <a:ext cx="37563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Start With Initial Conditions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Compute Forces and Moments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Find dt of t-1 conditions from step 2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Update t-1 conditions with t-1 * dt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569" y="3074469"/>
            <a:ext cx="1761575" cy="19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7189050" y="3270500"/>
            <a:ext cx="154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help from Hummels, Sarah. (2003l). Frisbee Throw Aerodynamics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Simulations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Cond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"z": 5.0, "vx": 10.0, “dgamma”: 2864			</a:t>
            </a:r>
            <a:r>
              <a:rPr lang="en"/>
              <a:t>"z": 5.0, "vx": 10.0, “vy”:3, “vz”:10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											</a:t>
            </a:r>
            <a:r>
              <a:rPr lang="en"/>
              <a:t>“dgamma”: -1400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25" y="2007650"/>
            <a:ext cx="3993326" cy="29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275" y="2286700"/>
            <a:ext cx="3734201" cy="28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