
<file path=[Content_Types].xml><?xml version="1.0" encoding="utf-8"?>
<Types xmlns="http://schemas.openxmlformats.org/package/2006/content-types">
  <Default Extension="jpeg" ContentType="image/jpeg"/>
  <Default Extension="mp4" ContentType="video/mp4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753"/>
    <p:restoredTop sz="95645"/>
  </p:normalViewPr>
  <p:slideViewPr>
    <p:cSldViewPr snapToGrid="0" snapToObjects="1">
      <p:cViewPr varScale="1">
        <p:scale>
          <a:sx n="90" d="100"/>
          <a:sy n="90" d="100"/>
        </p:scale>
        <p:origin x="232" y="5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12/1/21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12/1/21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12/1/21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ideo" Target="../media/media1.mp4"/><Relationship Id="rId1" Type="http://schemas.microsoft.com/office/2007/relationships/media" Target="../media/media1.mp4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ideo" Target="../media/media2.mp4"/><Relationship Id="rId1" Type="http://schemas.microsoft.com/office/2007/relationships/media" Target="../media/media2.mp4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iagram&#10;&#10;Description automatically generated">
            <a:extLst>
              <a:ext uri="{FF2B5EF4-FFF2-40B4-BE49-F238E27FC236}">
                <a16:creationId xmlns:a16="http://schemas.microsoft.com/office/drawing/2014/main" id="{D429973C-2450-364F-B1F7-E94AB9DB19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3116" y="1172847"/>
            <a:ext cx="6102048" cy="610204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D004F45-97E3-A345-858B-CA9638FC45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12658" y="75948"/>
            <a:ext cx="7766936" cy="1096899"/>
          </a:xfrm>
        </p:spPr>
        <p:txBody>
          <a:bodyPr/>
          <a:lstStyle/>
          <a:p>
            <a:pPr algn="ctr"/>
            <a:r>
              <a:rPr lang="en-US" dirty="0"/>
              <a:t>Levy Flight Simulations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15B24D-4CB7-5040-B1F2-DCBE7E79AF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20672" y="1172847"/>
            <a:ext cx="7766936" cy="1096899"/>
          </a:xfrm>
        </p:spPr>
        <p:txBody>
          <a:bodyPr>
            <a:normAutofit/>
          </a:bodyPr>
          <a:lstStyle/>
          <a:p>
            <a:pPr algn="ctr"/>
            <a:r>
              <a:rPr lang="en-US" sz="3000" dirty="0"/>
              <a:t>Brian Lin</a:t>
            </a:r>
          </a:p>
        </p:txBody>
      </p:sp>
    </p:spTree>
    <p:extLst>
      <p:ext uri="{BB962C8B-B14F-4D97-AF65-F5344CB8AC3E}">
        <p14:creationId xmlns:p14="http://schemas.microsoft.com/office/powerpoint/2010/main" val="40425083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74C759-F3A5-C545-A16F-41C6BCBB24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Description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BBDC8B-2205-B242-B7EF-979B9050D1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88613"/>
            <a:ext cx="8596668" cy="4940762"/>
          </a:xfrm>
        </p:spPr>
        <p:txBody>
          <a:bodyPr>
            <a:normAutofit/>
          </a:bodyPr>
          <a:lstStyle/>
          <a:p>
            <a:r>
              <a:rPr lang="en-US" dirty="0"/>
              <a:t>Levy flight: random walk with step sizes from a heavy-tailed random distribution</a:t>
            </a:r>
          </a:p>
          <a:p>
            <a:r>
              <a:rPr lang="en-US" dirty="0"/>
              <a:t>Models flight foraging – predators with sparsely distributed prey</a:t>
            </a:r>
          </a:p>
          <a:p>
            <a:r>
              <a:rPr lang="en-US" sz="2400" dirty="0"/>
              <a:t>Simulation</a:t>
            </a:r>
            <a:endParaRPr lang="en-US" dirty="0"/>
          </a:p>
          <a:p>
            <a:pPr lvl="1"/>
            <a:r>
              <a:rPr lang="en-US" sz="1800" dirty="0"/>
              <a:t>Large grid with ‘critical’ areas</a:t>
            </a:r>
          </a:p>
          <a:p>
            <a:pPr lvl="2"/>
            <a:r>
              <a:rPr lang="en-US" sz="1600" dirty="0"/>
              <a:t>Blocks centered around random points in different quadrants</a:t>
            </a:r>
          </a:p>
          <a:p>
            <a:pPr lvl="1"/>
            <a:r>
              <a:rPr lang="en-US" sz="1800" dirty="0"/>
              <a:t>Random motion with 4 directions + uniform step size in ’critical’ sections</a:t>
            </a:r>
          </a:p>
          <a:p>
            <a:pPr lvl="2"/>
            <a:r>
              <a:rPr lang="en-US" sz="1600" dirty="0"/>
              <a:t>Predators travel with small jumps in areas with prey</a:t>
            </a:r>
          </a:p>
          <a:p>
            <a:pPr lvl="1"/>
            <a:r>
              <a:rPr lang="en-US" sz="1800" dirty="0"/>
              <a:t>Otherwise pick random angle and step size from distribution</a:t>
            </a:r>
          </a:p>
          <a:p>
            <a:pPr lvl="2"/>
            <a:r>
              <a:rPr lang="en-US" sz="1600" dirty="0"/>
              <a:t>Stable distribution skewed towards positive values</a:t>
            </a:r>
          </a:p>
          <a:p>
            <a:pPr lvl="3"/>
            <a:r>
              <a:rPr lang="en-US" sz="1500" dirty="0" err="1"/>
              <a:t>scipy.stats.levy</a:t>
            </a:r>
            <a:r>
              <a:rPr lang="en-US" sz="1500"/>
              <a:t> function</a:t>
            </a:r>
            <a:endParaRPr lang="en-US" sz="1500" dirty="0"/>
          </a:p>
          <a:p>
            <a:pPr lvl="2"/>
            <a:r>
              <a:rPr lang="en-US" sz="1600" dirty="0"/>
              <a:t>Occasional large jumps in location </a:t>
            </a:r>
          </a:p>
          <a:p>
            <a:pPr lvl="1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9513650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levy_flight_1.mp4" descr="levy_flight_1.mp4">
            <a:hlinkClick r:id="" action="ppaction://media"/>
            <a:extLst>
              <a:ext uri="{FF2B5EF4-FFF2-40B4-BE49-F238E27FC236}">
                <a16:creationId xmlns:a16="http://schemas.microsoft.com/office/drawing/2014/main" id="{D0FFF129-81FD-0D44-AA9A-10720C0B694F}"/>
              </a:ext>
            </a:extLst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306027" y="-237507"/>
            <a:ext cx="7608272" cy="7608272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0248BEB0-F878-D744-94DC-FA1DA50E1C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1829" y="0"/>
            <a:ext cx="8596668" cy="1320800"/>
          </a:xfrm>
        </p:spPr>
        <p:txBody>
          <a:bodyPr/>
          <a:lstStyle/>
          <a:p>
            <a:pPr algn="ctr"/>
            <a:r>
              <a:rPr lang="en-US" dirty="0"/>
              <a:t>Grid with some ‘critical’ areas</a:t>
            </a:r>
          </a:p>
        </p:txBody>
      </p:sp>
    </p:spTree>
    <p:extLst>
      <p:ext uri="{BB962C8B-B14F-4D97-AF65-F5344CB8AC3E}">
        <p14:creationId xmlns:p14="http://schemas.microsoft.com/office/powerpoint/2010/main" val="2167235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3334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repeatCount="indefinite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levy_flight_2.mp4" descr="levy_flight_2.mp4">
            <a:hlinkClick r:id="" action="ppaction://media"/>
            <a:extLst>
              <a:ext uri="{FF2B5EF4-FFF2-40B4-BE49-F238E27FC236}">
                <a16:creationId xmlns:a16="http://schemas.microsoft.com/office/drawing/2014/main" id="{4C0BE148-DC71-8644-A7C7-242E40921059}"/>
              </a:ext>
            </a:extLst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212025" y="-249382"/>
            <a:ext cx="7661718" cy="766171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86F6BC8-4E99-C141-A007-85B0B189B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2072" y="35626"/>
            <a:ext cx="8596668" cy="779813"/>
          </a:xfrm>
        </p:spPr>
        <p:txBody>
          <a:bodyPr/>
          <a:lstStyle/>
          <a:p>
            <a:r>
              <a:rPr lang="en-US" dirty="0"/>
              <a:t>Grid with many ‘critical’ areas</a:t>
            </a:r>
          </a:p>
        </p:txBody>
      </p:sp>
    </p:spTree>
    <p:extLst>
      <p:ext uri="{BB962C8B-B14F-4D97-AF65-F5344CB8AC3E}">
        <p14:creationId xmlns:p14="http://schemas.microsoft.com/office/powerpoint/2010/main" val="1840265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3334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repeatCount="indefinite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259</TotalTime>
  <Words>107</Words>
  <Application>Microsoft Macintosh PowerPoint</Application>
  <PresentationFormat>Widescreen</PresentationFormat>
  <Paragraphs>16</Paragraphs>
  <Slides>4</Slides>
  <Notes>0</Notes>
  <HiddenSlides>0</HiddenSlides>
  <MMClips>2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Trebuchet MS</vt:lpstr>
      <vt:lpstr>Wingdings 3</vt:lpstr>
      <vt:lpstr>Facet</vt:lpstr>
      <vt:lpstr>Levy Flight Simulations</vt:lpstr>
      <vt:lpstr>Project Description</vt:lpstr>
      <vt:lpstr>Grid with some ‘critical’ areas</vt:lpstr>
      <vt:lpstr>Grid with many ‘critical’ areas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Levy Flight Simulations</dc:title>
  <dc:creator>Brian Lin</dc:creator>
  <cp:lastModifiedBy>Brian Lin</cp:lastModifiedBy>
  <cp:revision>9</cp:revision>
  <dcterms:created xsi:type="dcterms:W3CDTF">2021-11-28T06:25:56Z</dcterms:created>
  <dcterms:modified xsi:type="dcterms:W3CDTF">2021-12-01T11:14:09Z</dcterms:modified>
</cp:coreProperties>
</file>