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</p:sldMasterIdLst>
  <p:sldIdLst>
    <p:sldId id="288" r:id="rId5"/>
    <p:sldId id="286" r:id="rId6"/>
    <p:sldId id="290" r:id="rId7"/>
    <p:sldId id="29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AD7B91-873C-0D95-3328-AA21EA04E7A5}" name="Amy Mckeown-Green" initials="AMG" userId="a80783cf571da01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B99"/>
    <a:srgbClr val="33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9" autoAdjust="0"/>
    <p:restoredTop sz="94619" autoAdjust="0"/>
  </p:normalViewPr>
  <p:slideViewPr>
    <p:cSldViewPr snapToGrid="0">
      <p:cViewPr varScale="1">
        <p:scale>
          <a:sx n="64" d="100"/>
          <a:sy n="64" d="100"/>
        </p:scale>
        <p:origin x="5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0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188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375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2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3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0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0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9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5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2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5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50B049-0201-42F6-9E94-8AF3C6CD9A4A}"/>
              </a:ext>
            </a:extLst>
          </p:cNvPr>
          <p:cNvSpPr txBox="1"/>
          <p:nvPr/>
        </p:nvSpPr>
        <p:spPr>
          <a:xfrm>
            <a:off x="1289957" y="0"/>
            <a:ext cx="9944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Earthquake Proximity to Plot Plate Boundaries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E9BA87-D7E7-4254-99B1-19A5CF8FB1D6}"/>
              </a:ext>
            </a:extLst>
          </p:cNvPr>
          <p:cNvCxnSpPr>
            <a:cxnSpLocks/>
          </p:cNvCxnSpPr>
          <p:nvPr/>
        </p:nvCxnSpPr>
        <p:spPr>
          <a:xfrm>
            <a:off x="1072242" y="1674999"/>
            <a:ext cx="9829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1A45719-8F4C-42B5-8D6F-507E45DD2EAC}"/>
              </a:ext>
            </a:extLst>
          </p:cNvPr>
          <p:cNvSpPr txBox="1"/>
          <p:nvPr/>
        </p:nvSpPr>
        <p:spPr>
          <a:xfrm>
            <a:off x="3126921" y="5573494"/>
            <a:ext cx="708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Map of Earth where each point is an earthquake which occurred along a plate boundary. </a:t>
            </a:r>
          </a:p>
        </p:txBody>
      </p:sp>
      <p:pic>
        <p:nvPicPr>
          <p:cNvPr id="6" name="Picture 5" descr="Map&#10;&#10;Description automatically generated with medium confidence">
            <a:extLst>
              <a:ext uri="{FF2B5EF4-FFF2-40B4-BE49-F238E27FC236}">
                <a16:creationId xmlns:a16="http://schemas.microsoft.com/office/drawing/2014/main" id="{30738BB4-C7BB-4349-AD8A-A2E3FE910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918" y="1883578"/>
            <a:ext cx="7581900" cy="3587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F67185-5B41-4580-A777-92A46676BCB9}"/>
              </a:ext>
            </a:extLst>
          </p:cNvPr>
          <p:cNvSpPr txBox="1"/>
          <p:nvPr/>
        </p:nvSpPr>
        <p:spPr>
          <a:xfrm>
            <a:off x="8659586" y="1618732"/>
            <a:ext cx="2408464" cy="38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Jenny McKeown-Green</a:t>
            </a:r>
          </a:p>
        </p:txBody>
      </p:sp>
    </p:spTree>
    <p:extLst>
      <p:ext uri="{BB962C8B-B14F-4D97-AF65-F5344CB8AC3E}">
        <p14:creationId xmlns:p14="http://schemas.microsoft.com/office/powerpoint/2010/main" val="16643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Map&#10;&#10;Description automatically generated">
            <a:extLst>
              <a:ext uri="{FF2B5EF4-FFF2-40B4-BE49-F238E27FC236}">
                <a16:creationId xmlns:a16="http://schemas.microsoft.com/office/drawing/2014/main" id="{F2C822EE-C139-4DF5-B1CA-4D76ACAAC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1" t="1787"/>
          <a:stretch/>
        </p:blipFill>
        <p:spPr>
          <a:xfrm>
            <a:off x="3972591" y="142728"/>
            <a:ext cx="3925115" cy="19126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649DB2B-726F-4B84-B0B3-928410AC8780}"/>
              </a:ext>
            </a:extLst>
          </p:cNvPr>
          <p:cNvSpPr/>
          <p:nvPr/>
        </p:nvSpPr>
        <p:spPr>
          <a:xfrm>
            <a:off x="291596" y="2299216"/>
            <a:ext cx="3373844" cy="373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011152-2D6F-46D5-98F4-56888BFDE572}"/>
              </a:ext>
            </a:extLst>
          </p:cNvPr>
          <p:cNvSpPr/>
          <p:nvPr/>
        </p:nvSpPr>
        <p:spPr>
          <a:xfrm>
            <a:off x="4386713" y="2299215"/>
            <a:ext cx="3279806" cy="37341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51A011-678D-4E42-9BF7-8E0E41B3E147}"/>
              </a:ext>
            </a:extLst>
          </p:cNvPr>
          <p:cNvSpPr/>
          <p:nvPr/>
        </p:nvSpPr>
        <p:spPr>
          <a:xfrm>
            <a:off x="8288533" y="2279044"/>
            <a:ext cx="3663619" cy="3754359"/>
          </a:xfrm>
          <a:prstGeom prst="rect">
            <a:avLst/>
          </a:prstGeom>
          <a:solidFill>
            <a:srgbClr val="271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33E0FB-4EA8-4811-9558-04C51161D583}"/>
              </a:ext>
            </a:extLst>
          </p:cNvPr>
          <p:cNvSpPr txBox="1"/>
          <p:nvPr/>
        </p:nvSpPr>
        <p:spPr>
          <a:xfrm>
            <a:off x="242959" y="2299215"/>
            <a:ext cx="33561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Earthquakes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Catalog of all the earthquakes from 2011 to 2021 greater than magnitude 5 to form a data 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 on globe to identify rough outlines of plate boundaries.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6B9EE6C-2D33-451B-B252-DA00214EECF5}"/>
              </a:ext>
            </a:extLst>
          </p:cNvPr>
          <p:cNvSpPr txBox="1"/>
          <p:nvPr/>
        </p:nvSpPr>
        <p:spPr>
          <a:xfrm>
            <a:off x="4393844" y="2279045"/>
            <a:ext cx="3166285" cy="342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Proximity Earthquakes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loops and lists to store earthquake indexes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statements to select out earthquakes within 20km of each other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Extracted the latitudes and longitudes from the indexes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Plotted the resulting lists to see outlines of plate boundaries and identify outlying groups.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538ABF-8B6F-47C8-A501-9AA64F7A0130}"/>
              </a:ext>
            </a:extLst>
          </p:cNvPr>
          <p:cNvSpPr txBox="1"/>
          <p:nvPr/>
        </p:nvSpPr>
        <p:spPr>
          <a:xfrm>
            <a:off x="8446181" y="2381507"/>
            <a:ext cx="338005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Earthquakes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Eliminated outlying points by looking for clusters of earthquakes with neighboring earthquakes.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Took proximity data, used a for loop and distance function to determine for each earthquake the sum of distance between its nearest neighbors and the number of earthquakes it had within that distance.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conditions to only plot earthquakes  with distance &lt; 500 km and clusters of neighbors &gt; 10.</a:t>
            </a:r>
          </a:p>
          <a:p>
            <a:pPr algn="just"/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FD2778D-8392-45A1-9925-CAE9AC2096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"/>
          <a:stretch/>
        </p:blipFill>
        <p:spPr>
          <a:xfrm>
            <a:off x="24412" y="169791"/>
            <a:ext cx="3987333" cy="1993182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F155A4C-84D8-4C96-AF6B-6CE0C4B50BCF}"/>
              </a:ext>
            </a:extLst>
          </p:cNvPr>
          <p:cNvCxnSpPr>
            <a:cxnSpLocks/>
          </p:cNvCxnSpPr>
          <p:nvPr/>
        </p:nvCxnSpPr>
        <p:spPr>
          <a:xfrm>
            <a:off x="3871219" y="1079254"/>
            <a:ext cx="361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Map&#10;&#10;Description automatically generated with medium confidence">
            <a:extLst>
              <a:ext uri="{FF2B5EF4-FFF2-40B4-BE49-F238E27FC236}">
                <a16:creationId xmlns:a16="http://schemas.microsoft.com/office/drawing/2014/main" id="{CBDFBB83-FFC1-4E2E-B556-52F2A49187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9"/>
          <a:stretch/>
        </p:blipFill>
        <p:spPr>
          <a:xfrm>
            <a:off x="7858552" y="99026"/>
            <a:ext cx="4296228" cy="2082928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BDC991E-F980-4101-8134-637DA771C2E9}"/>
              </a:ext>
            </a:extLst>
          </p:cNvPr>
          <p:cNvCxnSpPr>
            <a:cxnSpLocks/>
          </p:cNvCxnSpPr>
          <p:nvPr/>
        </p:nvCxnSpPr>
        <p:spPr>
          <a:xfrm>
            <a:off x="7717081" y="1079254"/>
            <a:ext cx="3612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51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5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nimation">
            <a:hlinkClick r:id="" action="ppaction://media"/>
            <a:extLst>
              <a:ext uri="{FF2B5EF4-FFF2-40B4-BE49-F238E27FC236}">
                <a16:creationId xmlns:a16="http://schemas.microsoft.com/office/drawing/2014/main" id="{90357525-0673-4E50-AF78-93AC38A85C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1213" y="485140"/>
            <a:ext cx="8839200" cy="589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6BEEB0-1DB9-4B67-8B4B-10FC0DD383B9}"/>
              </a:ext>
            </a:extLst>
          </p:cNvPr>
          <p:cNvSpPr txBox="1"/>
          <p:nvPr/>
        </p:nvSpPr>
        <p:spPr>
          <a:xfrm>
            <a:off x="2963659" y="5454582"/>
            <a:ext cx="8308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Animation 1. Clusters of Earthquakes in Close Proximity Occurring Along Plate Boundaries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5DF3B0-D7FB-4B5A-8B3F-E3EF3FB21D81}"/>
              </a:ext>
            </a:extLst>
          </p:cNvPr>
          <p:cNvSpPr/>
          <p:nvPr/>
        </p:nvSpPr>
        <p:spPr>
          <a:xfrm>
            <a:off x="669234" y="705678"/>
            <a:ext cx="10853530" cy="8746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AFBE9C-DFAD-4445-9C42-CBA6B77FECA4}"/>
              </a:ext>
            </a:extLst>
          </p:cNvPr>
          <p:cNvSpPr txBox="1"/>
          <p:nvPr/>
        </p:nvSpPr>
        <p:spPr>
          <a:xfrm>
            <a:off x="2661084" y="758279"/>
            <a:ext cx="7327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Plot and Animation: Earthquakes Along Plate Boundaries Accounting for Both Proximity and Nearest Neighbors. </a:t>
            </a:r>
          </a:p>
        </p:txBody>
      </p:sp>
    </p:spTree>
    <p:extLst>
      <p:ext uri="{BB962C8B-B14F-4D97-AF65-F5344CB8AC3E}">
        <p14:creationId xmlns:p14="http://schemas.microsoft.com/office/powerpoint/2010/main" val="46137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8D1DD97-A400-45CA-AFDD-50D9F3926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"/>
            <a:ext cx="768096" cy="6221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F7C2F3-5D95-4FC1-ACA9-F03422A23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28" r="1" b="1"/>
          <a:stretch/>
        </p:blipFill>
        <p:spPr>
          <a:xfrm>
            <a:off x="926036" y="9"/>
            <a:ext cx="727991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04A82B4-1788-4161-90CE-D286F79B1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1417" y="1"/>
            <a:ext cx="3850583" cy="31169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A2A339-30F2-44AF-A8FD-0812F517F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036" y="4069422"/>
            <a:ext cx="5001186" cy="21519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0E22F31-5339-4C0C-9306-1FB2AAE86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D104D45-72E3-4F72-8494-4401DA96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2205E6-17EE-4564-82B5-647C2F56E1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18" r="1" b="9597"/>
          <a:stretch/>
        </p:blipFill>
        <p:spPr>
          <a:xfrm>
            <a:off x="6088089" y="3264090"/>
            <a:ext cx="6103911" cy="29572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548BDA-A2C9-436D-B26D-DEBBAE8196BD}"/>
              </a:ext>
            </a:extLst>
          </p:cNvPr>
          <p:cNvSpPr txBox="1"/>
          <p:nvPr/>
        </p:nvSpPr>
        <p:spPr>
          <a:xfrm>
            <a:off x="8466364" y="204107"/>
            <a:ext cx="36331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2. Hand Sketch of Plate Boundaries Over Generated Earthquakes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DCC44E-9C05-4996-9BE9-037A2E550459}"/>
              </a:ext>
            </a:extLst>
          </p:cNvPr>
          <p:cNvSpPr txBox="1"/>
          <p:nvPr/>
        </p:nvSpPr>
        <p:spPr>
          <a:xfrm>
            <a:off x="926036" y="4178266"/>
            <a:ext cx="5001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 USGS Plate Boundary Map Showing Outline of Plate Boundaries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AD589-6E5C-4E97-908F-59C7CFC79D48}"/>
              </a:ext>
            </a:extLst>
          </p:cNvPr>
          <p:cNvSpPr txBox="1"/>
          <p:nvPr/>
        </p:nvSpPr>
        <p:spPr>
          <a:xfrm>
            <a:off x="6088089" y="6390179"/>
            <a:ext cx="5257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in public domain. https://www.usgs.gov/media/images/tectonic-plates-earth</a:t>
            </a:r>
          </a:p>
        </p:txBody>
      </p:sp>
    </p:spTree>
    <p:extLst>
      <p:ext uri="{BB962C8B-B14F-4D97-AF65-F5344CB8AC3E}">
        <p14:creationId xmlns:p14="http://schemas.microsoft.com/office/powerpoint/2010/main" val="29580741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1629</TotalTime>
  <Words>243</Words>
  <Application>Microsoft Office PowerPoint</Application>
  <PresentationFormat>Widescreen</PresentationFormat>
  <Paragraphs>20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ax799</dc:creator>
  <cp:lastModifiedBy>jenny green</cp:lastModifiedBy>
  <cp:revision>29</cp:revision>
  <dcterms:created xsi:type="dcterms:W3CDTF">2021-11-29T18:34:43Z</dcterms:created>
  <dcterms:modified xsi:type="dcterms:W3CDTF">2021-12-01T05:59:07Z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