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0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8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8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1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9BF275-121B-41DE-A641-7C03E29E9ED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1E5967-9F46-4F36-B114-617C675D78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0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758A-BF89-48FC-B561-AFAB06D55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63463"/>
          </a:xfrm>
        </p:spPr>
        <p:txBody>
          <a:bodyPr>
            <a:normAutofit/>
          </a:bodyPr>
          <a:lstStyle/>
          <a:p>
            <a:r>
              <a:rPr lang="en-US" sz="4000" dirty="0"/>
              <a:t>Building Displacement due to Earthquake and Wind 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9C8FD-281C-4E93-9DA0-FC55F213E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Jeffrey </a:t>
            </a:r>
            <a:r>
              <a:rPr lang="en-US" dirty="0" err="1"/>
              <a:t>Jeung</a:t>
            </a:r>
            <a:endParaRPr lang="en-US" dirty="0"/>
          </a:p>
          <a:p>
            <a:r>
              <a:rPr lang="en-US" dirty="0"/>
              <a:t>EPS 109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11DF3-0F04-465F-8AA0-CBCFD4D20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2"/>
          <a:stretch/>
        </p:blipFill>
        <p:spPr bwMode="auto">
          <a:xfrm>
            <a:off x="4129525" y="1593909"/>
            <a:ext cx="5895975" cy="26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437E-302C-4FE7-8F9C-D3C4F802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4C0-6936-4BE4-8E68-B79A71B5D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a building that is experiencing displacement because of an earthquake and strong winds, both in isolation and in conjunction with each 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Earthquake: single strong force at the base of building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Wind: distributed loading along side of building, with strongest force at the 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Simulated direction of earthquake and wind loads in the same direction and in opposite directions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Exaggerated building deformations, not 100</a:t>
            </a:r>
            <a:r>
              <a:rPr lang="en-US"/>
              <a:t>% realistic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PDEs, similar to heat equation homework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different PDE for boundary conditions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Top and bottom of building both move, unlike heat equation where boundary conditions are constant</a:t>
            </a:r>
          </a:p>
        </p:txBody>
      </p:sp>
    </p:spTree>
    <p:extLst>
      <p:ext uri="{BB962C8B-B14F-4D97-AF65-F5344CB8AC3E}">
        <p14:creationId xmlns:p14="http://schemas.microsoft.com/office/powerpoint/2010/main" val="179689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97AD-1135-42C1-8E44-3C602E57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and Wind Loading in the Same/Opposite Direction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8DB480-AE90-4D79-9A3B-AED1C38753C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         Same Direction				        Opposite Direction</a:t>
            </a:r>
          </a:p>
        </p:txBody>
      </p:sp>
      <p:pic>
        <p:nvPicPr>
          <p:cNvPr id="9" name="animation1">
            <a:hlinkClick r:id="" action="ppaction://media"/>
            <a:extLst>
              <a:ext uri="{FF2B5EF4-FFF2-40B4-BE49-F238E27FC236}">
                <a16:creationId xmlns:a16="http://schemas.microsoft.com/office/drawing/2014/main" id="{86110B1F-0829-4C6E-ACDD-0261829287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488" y="2323371"/>
            <a:ext cx="5454512" cy="3068086"/>
          </a:xfrm>
        </p:spPr>
      </p:pic>
      <p:pic>
        <p:nvPicPr>
          <p:cNvPr id="10" name="animation2">
            <a:hlinkClick r:id="" action="ppaction://media"/>
            <a:extLst>
              <a:ext uri="{FF2B5EF4-FFF2-40B4-BE49-F238E27FC236}">
                <a16:creationId xmlns:a16="http://schemas.microsoft.com/office/drawing/2014/main" id="{5A793518-664E-4A2C-905D-3636960689D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2323371"/>
            <a:ext cx="5454376" cy="30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137</Words>
  <Application>Microsoft Office PowerPoint</Application>
  <PresentationFormat>Widescreen</PresentationFormat>
  <Paragraphs>14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Retrospect</vt:lpstr>
      <vt:lpstr>Building Displacement due to Earthquake and Wind Loads</vt:lpstr>
      <vt:lpstr>Details</vt:lpstr>
      <vt:lpstr>Earthquake and Wind Loading in the Same/Opposite 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Displacement due to Earthquake and Wind Loads</dc:title>
  <dc:creator>Duston So</dc:creator>
  <cp:lastModifiedBy>Duston So</cp:lastModifiedBy>
  <cp:revision>1</cp:revision>
  <dcterms:created xsi:type="dcterms:W3CDTF">2021-11-30T02:13:06Z</dcterms:created>
  <dcterms:modified xsi:type="dcterms:W3CDTF">2021-11-30T03:07:05Z</dcterms:modified>
</cp:coreProperties>
</file>