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9"/>
  </p:notesMasterIdLst>
  <p:sldIdLst>
    <p:sldId id="1865" r:id="rId5"/>
    <p:sldId id="1846" r:id="rId6"/>
    <p:sldId id="1849" r:id="rId7"/>
    <p:sldId id="1866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A31312"/>
    <a:srgbClr val="007788"/>
    <a:srgbClr val="FE4387"/>
    <a:srgbClr val="FF2625"/>
    <a:srgbClr val="297C2A"/>
    <a:srgbClr val="F69000"/>
    <a:srgbClr val="01C2D1"/>
    <a:srgbClr val="D6D734"/>
    <a:srgbClr val="005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5E57BB-9F42-413C-B901-5231780D8F39}" v="261" dt="2021-11-29T23:41:06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Gibson" userId="a89f240dacf55d3a" providerId="LiveId" clId="{E75E57BB-9F42-413C-B901-5231780D8F39}"/>
    <pc:docChg chg="undo redo custSel addSld delSld modSld sldOrd modMainMaster">
      <pc:chgData name="Shelby Gibson" userId="a89f240dacf55d3a" providerId="LiveId" clId="{E75E57BB-9F42-413C-B901-5231780D8F39}" dt="2021-11-30T00:55:25.454" v="2414" actId="167"/>
      <pc:docMkLst>
        <pc:docMk/>
      </pc:docMkLst>
      <pc:sldChg chg="addSp delSp modSp mod modClrScheme chgLayout">
        <pc:chgData name="Shelby Gibson" userId="a89f240dacf55d3a" providerId="LiveId" clId="{E75E57BB-9F42-413C-B901-5231780D8F39}" dt="2021-11-30T00:14:52.532" v="2410" actId="1076"/>
        <pc:sldMkLst>
          <pc:docMk/>
          <pc:sldMk cId="461669259" sldId="1846"/>
        </pc:sldMkLst>
        <pc:spChg chg="del mod ord">
          <ac:chgData name="Shelby Gibson" userId="a89f240dacf55d3a" providerId="LiveId" clId="{E75E57BB-9F42-413C-B901-5231780D8F39}" dt="2021-11-29T18:43:31.455" v="737" actId="478"/>
          <ac:spMkLst>
            <pc:docMk/>
            <pc:sldMk cId="461669259" sldId="1846"/>
            <ac:spMk id="2" creationId="{3F36812B-2065-4A2B-B59B-8957022687BC}"/>
          </ac:spMkLst>
        </pc:spChg>
        <pc:spChg chg="add del mod">
          <ac:chgData name="Shelby Gibson" userId="a89f240dacf55d3a" providerId="LiveId" clId="{E75E57BB-9F42-413C-B901-5231780D8F39}" dt="2021-11-29T18:04:35.185" v="163" actId="478"/>
          <ac:spMkLst>
            <pc:docMk/>
            <pc:sldMk cId="461669259" sldId="1846"/>
            <ac:spMk id="4" creationId="{FAF023CA-6009-403C-B953-D51612848629}"/>
          </ac:spMkLst>
        </pc:spChg>
        <pc:spChg chg="add del mod ord">
          <ac:chgData name="Shelby Gibson" userId="a89f240dacf55d3a" providerId="LiveId" clId="{E75E57BB-9F42-413C-B901-5231780D8F39}" dt="2021-11-29T18:22:22.443" v="399" actId="700"/>
          <ac:spMkLst>
            <pc:docMk/>
            <pc:sldMk cId="461669259" sldId="1846"/>
            <ac:spMk id="5" creationId="{2C165F43-4BFC-426B-BF4C-C41A089B0F56}"/>
          </ac:spMkLst>
        </pc:spChg>
        <pc:spChg chg="add del mod ord">
          <ac:chgData name="Shelby Gibson" userId="a89f240dacf55d3a" providerId="LiveId" clId="{E75E57BB-9F42-413C-B901-5231780D8F39}" dt="2021-11-29T18:22:22.443" v="399" actId="700"/>
          <ac:spMkLst>
            <pc:docMk/>
            <pc:sldMk cId="461669259" sldId="1846"/>
            <ac:spMk id="6" creationId="{85933790-0A28-4C4F-9200-4C5EF730A551}"/>
          </ac:spMkLst>
        </pc:spChg>
        <pc:spChg chg="del">
          <ac:chgData name="Shelby Gibson" userId="a89f240dacf55d3a" providerId="LiveId" clId="{E75E57BB-9F42-413C-B901-5231780D8F39}" dt="2021-11-29T18:04:33.089" v="162" actId="478"/>
          <ac:spMkLst>
            <pc:docMk/>
            <pc:sldMk cId="461669259" sldId="1846"/>
            <ac:spMk id="7" creationId="{87BA0B6F-5258-479C-87B7-C806E6757035}"/>
          </ac:spMkLst>
        </pc:spChg>
        <pc:spChg chg="add mod ord">
          <ac:chgData name="Shelby Gibson" userId="a89f240dacf55d3a" providerId="LiveId" clId="{E75E57BB-9F42-413C-B901-5231780D8F39}" dt="2021-11-29T19:46:11.821" v="2164" actId="404"/>
          <ac:spMkLst>
            <pc:docMk/>
            <pc:sldMk cId="461669259" sldId="1846"/>
            <ac:spMk id="8" creationId="{9FFC747B-F315-4D19-A3C9-4E4DC24C7D01}"/>
          </ac:spMkLst>
        </pc:spChg>
        <pc:spChg chg="add del mod ord">
          <ac:chgData name="Shelby Gibson" userId="a89f240dacf55d3a" providerId="LiveId" clId="{E75E57BB-9F42-413C-B901-5231780D8F39}" dt="2021-11-29T18:26:16.821" v="426" actId="478"/>
          <ac:spMkLst>
            <pc:docMk/>
            <pc:sldMk cId="461669259" sldId="1846"/>
            <ac:spMk id="9" creationId="{096A9BDB-1CD3-463D-B6D0-18888A8EDF55}"/>
          </ac:spMkLst>
        </pc:spChg>
        <pc:spChg chg="add del">
          <ac:chgData name="Shelby Gibson" userId="a89f240dacf55d3a" providerId="LiveId" clId="{E75E57BB-9F42-413C-B901-5231780D8F39}" dt="2021-11-29T18:28:49.301" v="498"/>
          <ac:spMkLst>
            <pc:docMk/>
            <pc:sldMk cId="461669259" sldId="1846"/>
            <ac:spMk id="10" creationId="{4870F8D7-A08E-4FAF-90A2-7DBE759359AD}"/>
          </ac:spMkLst>
        </pc:spChg>
        <pc:spChg chg="add del mod">
          <ac:chgData name="Shelby Gibson" userId="a89f240dacf55d3a" providerId="LiveId" clId="{E75E57BB-9F42-413C-B901-5231780D8F39}" dt="2021-11-29T18:30:54.252" v="549" actId="478"/>
          <ac:spMkLst>
            <pc:docMk/>
            <pc:sldMk cId="461669259" sldId="1846"/>
            <ac:spMk id="11" creationId="{07D6368A-74FB-4934-98B5-7B45D0A72BF2}"/>
          </ac:spMkLst>
        </pc:spChg>
        <pc:spChg chg="add del">
          <ac:chgData name="Shelby Gibson" userId="a89f240dacf55d3a" providerId="LiveId" clId="{E75E57BB-9F42-413C-B901-5231780D8F39}" dt="2021-11-29T18:39:49.896" v="600" actId="22"/>
          <ac:spMkLst>
            <pc:docMk/>
            <pc:sldMk cId="461669259" sldId="1846"/>
            <ac:spMk id="13" creationId="{71019007-2D3C-494B-AC56-D6050FDA9814}"/>
          </ac:spMkLst>
        </pc:spChg>
        <pc:spChg chg="add del">
          <ac:chgData name="Shelby Gibson" userId="a89f240dacf55d3a" providerId="LiveId" clId="{E75E57BB-9F42-413C-B901-5231780D8F39}" dt="2021-11-29T18:39:50.941" v="602" actId="22"/>
          <ac:spMkLst>
            <pc:docMk/>
            <pc:sldMk cId="461669259" sldId="1846"/>
            <ac:spMk id="15" creationId="{E394C256-978E-4B0D-BC66-C245A23AC794}"/>
          </ac:spMkLst>
        </pc:spChg>
        <pc:spChg chg="add del mod">
          <ac:chgData name="Shelby Gibson" userId="a89f240dacf55d3a" providerId="LiveId" clId="{E75E57BB-9F42-413C-B901-5231780D8F39}" dt="2021-11-29T18:40:26.533" v="610" actId="478"/>
          <ac:spMkLst>
            <pc:docMk/>
            <pc:sldMk cId="461669259" sldId="1846"/>
            <ac:spMk id="17" creationId="{8D61A22D-DC8F-49C4-BE0C-01E2740DEC18}"/>
          </ac:spMkLst>
        </pc:spChg>
        <pc:spChg chg="add mod">
          <ac:chgData name="Shelby Gibson" userId="a89f240dacf55d3a" providerId="LiveId" clId="{E75E57BB-9F42-413C-B901-5231780D8F39}" dt="2021-11-29T19:19:01.214" v="1983" actId="403"/>
          <ac:spMkLst>
            <pc:docMk/>
            <pc:sldMk cId="461669259" sldId="1846"/>
            <ac:spMk id="18" creationId="{72397A47-1E75-4DDC-9434-2B9DAEE8A471}"/>
          </ac:spMkLst>
        </pc:spChg>
        <pc:spChg chg="add mod">
          <ac:chgData name="Shelby Gibson" userId="a89f240dacf55d3a" providerId="LiveId" clId="{E75E57BB-9F42-413C-B901-5231780D8F39}" dt="2021-11-30T00:14:45.221" v="2407" actId="404"/>
          <ac:spMkLst>
            <pc:docMk/>
            <pc:sldMk cId="461669259" sldId="1846"/>
            <ac:spMk id="19" creationId="{E875CFF7-392B-4B5F-BD77-26E53B9F3EF7}"/>
          </ac:spMkLst>
        </pc:spChg>
        <pc:spChg chg="add del mod">
          <ac:chgData name="Shelby Gibson" userId="a89f240dacf55d3a" providerId="LiveId" clId="{E75E57BB-9F42-413C-B901-5231780D8F39}" dt="2021-11-29T18:43:33.781" v="738" actId="478"/>
          <ac:spMkLst>
            <pc:docMk/>
            <pc:sldMk cId="461669259" sldId="1846"/>
            <ac:spMk id="21" creationId="{426476F8-07DE-47D4-AE72-F9D3CB176214}"/>
          </ac:spMkLst>
        </pc:spChg>
        <pc:spChg chg="add mod ord">
          <ac:chgData name="Shelby Gibson" userId="a89f240dacf55d3a" providerId="LiveId" clId="{E75E57BB-9F42-413C-B901-5231780D8F39}" dt="2021-11-29T19:17:57.047" v="1947" actId="1076"/>
          <ac:spMkLst>
            <pc:docMk/>
            <pc:sldMk cId="461669259" sldId="1846"/>
            <ac:spMk id="49" creationId="{4C4945DF-7309-4A20-B403-3AF525973D9B}"/>
          </ac:spMkLst>
        </pc:spChg>
        <pc:spChg chg="add mod">
          <ac:chgData name="Shelby Gibson" userId="a89f240dacf55d3a" providerId="LiveId" clId="{E75E57BB-9F42-413C-B901-5231780D8F39}" dt="2021-11-30T00:13:05.708" v="2383" actId="20577"/>
          <ac:spMkLst>
            <pc:docMk/>
            <pc:sldMk cId="461669259" sldId="1846"/>
            <ac:spMk id="50" creationId="{0FBD3723-15B4-4291-B84E-C84149E166A2}"/>
          </ac:spMkLst>
        </pc:spChg>
        <pc:grpChg chg="add mod">
          <ac:chgData name="Shelby Gibson" userId="a89f240dacf55d3a" providerId="LiveId" clId="{E75E57BB-9F42-413C-B901-5231780D8F39}" dt="2021-11-29T19:02:50.565" v="1045" actId="164"/>
          <ac:grpSpMkLst>
            <pc:docMk/>
            <pc:sldMk cId="461669259" sldId="1846"/>
            <ac:grpSpMk id="27" creationId="{9F4FDC69-692F-417C-8903-D7556EE16A73}"/>
          </ac:grpSpMkLst>
        </pc:grpChg>
        <pc:grpChg chg="add mod">
          <ac:chgData name="Shelby Gibson" userId="a89f240dacf55d3a" providerId="LiveId" clId="{E75E57BB-9F42-413C-B901-5231780D8F39}" dt="2021-11-29T21:04:07.674" v="2242" actId="14100"/>
          <ac:grpSpMkLst>
            <pc:docMk/>
            <pc:sldMk cId="461669259" sldId="1846"/>
            <ac:grpSpMk id="31" creationId="{83D6ACA5-EF5A-444E-BDD7-82588EED0486}"/>
          </ac:grpSpMkLst>
        </pc:grpChg>
        <pc:picChg chg="add mod">
          <ac:chgData name="Shelby Gibson" userId="a89f240dacf55d3a" providerId="LiveId" clId="{E75E57BB-9F42-413C-B901-5231780D8F39}" dt="2021-11-29T19:00:40.448" v="1004" actId="164"/>
          <ac:picMkLst>
            <pc:docMk/>
            <pc:sldMk cId="461669259" sldId="1846"/>
            <ac:picMk id="22" creationId="{7173D43A-12E0-43A9-A921-51D2239441DB}"/>
          </ac:picMkLst>
        </pc:picChg>
        <pc:picChg chg="add mod modCrop">
          <ac:chgData name="Shelby Gibson" userId="a89f240dacf55d3a" providerId="LiveId" clId="{E75E57BB-9F42-413C-B901-5231780D8F39}" dt="2021-11-29T19:07:48.516" v="1100" actId="1076"/>
          <ac:picMkLst>
            <pc:docMk/>
            <pc:sldMk cId="461669259" sldId="1846"/>
            <ac:picMk id="23" creationId="{736D921C-0B26-4C0F-A7C8-4D3810013D04}"/>
          </ac:picMkLst>
        </pc:picChg>
        <pc:picChg chg="add mod">
          <ac:chgData name="Shelby Gibson" userId="a89f240dacf55d3a" providerId="LiveId" clId="{E75E57BB-9F42-413C-B901-5231780D8F39}" dt="2021-11-29T19:00:40.448" v="1004" actId="164"/>
          <ac:picMkLst>
            <pc:docMk/>
            <pc:sldMk cId="461669259" sldId="1846"/>
            <ac:picMk id="24" creationId="{3A368A3B-E27A-40D6-8F03-8406615007A6}"/>
          </ac:picMkLst>
        </pc:picChg>
        <pc:picChg chg="add del mod">
          <ac:chgData name="Shelby Gibson" userId="a89f240dacf55d3a" providerId="LiveId" clId="{E75E57BB-9F42-413C-B901-5231780D8F39}" dt="2021-11-29T19:27:18.316" v="2087" actId="478"/>
          <ac:picMkLst>
            <pc:docMk/>
            <pc:sldMk cId="461669259" sldId="1846"/>
            <ac:picMk id="55" creationId="{D31F26B2-0A60-4088-BFA4-1993613407DD}"/>
          </ac:picMkLst>
        </pc:picChg>
        <pc:picChg chg="add del mod">
          <ac:chgData name="Shelby Gibson" userId="a89f240dacf55d3a" providerId="LiveId" clId="{E75E57BB-9F42-413C-B901-5231780D8F39}" dt="2021-11-29T19:22:40.767" v="2042"/>
          <ac:picMkLst>
            <pc:docMk/>
            <pc:sldMk cId="461669259" sldId="1846"/>
            <ac:picMk id="56" creationId="{996F4F22-26E5-4D43-90A5-69E59BE39A0B}"/>
          </ac:picMkLst>
        </pc:picChg>
        <pc:picChg chg="add mod">
          <ac:chgData name="Shelby Gibson" userId="a89f240dacf55d3a" providerId="LiveId" clId="{E75E57BB-9F42-413C-B901-5231780D8F39}" dt="2021-11-29T20:49:20.049" v="2212" actId="1076"/>
          <ac:picMkLst>
            <pc:docMk/>
            <pc:sldMk cId="461669259" sldId="1846"/>
            <ac:picMk id="58" creationId="{80C2740A-8BA6-4D93-BE7E-B68BED80FA8F}"/>
          </ac:picMkLst>
        </pc:picChg>
        <pc:picChg chg="add mod">
          <ac:chgData name="Shelby Gibson" userId="a89f240dacf55d3a" providerId="LiveId" clId="{E75E57BB-9F42-413C-B901-5231780D8F39}" dt="2021-11-29T21:04:44.433" v="2252" actId="1076"/>
          <ac:picMkLst>
            <pc:docMk/>
            <pc:sldMk cId="461669259" sldId="1846"/>
            <ac:picMk id="59" creationId="{54CED7D6-A7F3-4EA5-B7EE-D9CD199BF2CE}"/>
          </ac:picMkLst>
        </pc:picChg>
        <pc:picChg chg="add del mod">
          <ac:chgData name="Shelby Gibson" userId="a89f240dacf55d3a" providerId="LiveId" clId="{E75E57BB-9F42-413C-B901-5231780D8F39}" dt="2021-11-29T19:29:03.331" v="2101" actId="478"/>
          <ac:picMkLst>
            <pc:docMk/>
            <pc:sldMk cId="461669259" sldId="1846"/>
            <ac:picMk id="60" creationId="{4877BF3A-220E-41DE-91C8-30E8CCEEA320}"/>
          </ac:picMkLst>
        </pc:picChg>
        <pc:picChg chg="add del mod modCrop">
          <ac:chgData name="Shelby Gibson" userId="a89f240dacf55d3a" providerId="LiveId" clId="{E75E57BB-9F42-413C-B901-5231780D8F39}" dt="2021-11-29T19:34:58.980" v="2137" actId="478"/>
          <ac:picMkLst>
            <pc:docMk/>
            <pc:sldMk cId="461669259" sldId="1846"/>
            <ac:picMk id="61" creationId="{34B7F87C-6DB0-4C31-AC3F-EAD4A945D95B}"/>
          </ac:picMkLst>
        </pc:picChg>
        <pc:picChg chg="add mod ord modCrop">
          <ac:chgData name="Shelby Gibson" userId="a89f240dacf55d3a" providerId="LiveId" clId="{E75E57BB-9F42-413C-B901-5231780D8F39}" dt="2021-11-30T00:14:33.958" v="2403" actId="167"/>
          <ac:picMkLst>
            <pc:docMk/>
            <pc:sldMk cId="461669259" sldId="1846"/>
            <ac:picMk id="63" creationId="{819BD9B7-2762-4DD0-A5C5-A26BBDF051DD}"/>
          </ac:picMkLst>
        </pc:picChg>
        <pc:picChg chg="add mod modCrop">
          <ac:chgData name="Shelby Gibson" userId="a89f240dacf55d3a" providerId="LiveId" clId="{E75E57BB-9F42-413C-B901-5231780D8F39}" dt="2021-11-30T00:14:52.532" v="2410" actId="1076"/>
          <ac:picMkLst>
            <pc:docMk/>
            <pc:sldMk cId="461669259" sldId="1846"/>
            <ac:picMk id="1024" creationId="{D5CA0C3B-2407-4169-B918-FE20837241A3}"/>
          </ac:picMkLst>
        </pc:picChg>
        <pc:picChg chg="add del">
          <ac:chgData name="Shelby Gibson" userId="a89f240dacf55d3a" providerId="LiveId" clId="{E75E57BB-9F42-413C-B901-5231780D8F39}" dt="2021-11-29T18:48:11.896" v="766"/>
          <ac:picMkLst>
            <pc:docMk/>
            <pc:sldMk cId="461669259" sldId="1846"/>
            <ac:picMk id="1028" creationId="{F4C02F9C-2415-47A0-869B-43E016E667F0}"/>
          </ac:picMkLst>
        </pc:picChg>
        <pc:cxnChg chg="add mod">
          <ac:chgData name="Shelby Gibson" userId="a89f240dacf55d3a" providerId="LiveId" clId="{E75E57BB-9F42-413C-B901-5231780D8F39}" dt="2021-11-29T19:02:50.565" v="1045" actId="164"/>
          <ac:cxnSpMkLst>
            <pc:docMk/>
            <pc:sldMk cId="461669259" sldId="1846"/>
            <ac:cxnSpMk id="26" creationId="{C85102FF-2969-4B15-8D15-1376720A689C}"/>
          </ac:cxnSpMkLst>
        </pc:cxnChg>
        <pc:cxnChg chg="add del mod">
          <ac:chgData name="Shelby Gibson" userId="a89f240dacf55d3a" providerId="LiveId" clId="{E75E57BB-9F42-413C-B901-5231780D8F39}" dt="2021-11-29T20:48:43.386" v="2203" actId="208"/>
          <ac:cxnSpMkLst>
            <pc:docMk/>
            <pc:sldMk cId="461669259" sldId="1846"/>
            <ac:cxnSpMk id="33" creationId="{2A06B081-55D4-4811-8BFC-79A18230B6CC}"/>
          </ac:cxnSpMkLst>
        </pc:cxnChg>
        <pc:cxnChg chg="add mod">
          <ac:chgData name="Shelby Gibson" userId="a89f240dacf55d3a" providerId="LiveId" clId="{E75E57BB-9F42-413C-B901-5231780D8F39}" dt="2021-11-29T20:48:46.611" v="2204" actId="208"/>
          <ac:cxnSpMkLst>
            <pc:docMk/>
            <pc:sldMk cId="461669259" sldId="1846"/>
            <ac:cxnSpMk id="36" creationId="{9B533D59-3103-45AC-8AD1-78D975A2A35C}"/>
          </ac:cxnSpMkLst>
        </pc:cxnChg>
        <pc:cxnChg chg="add del mod">
          <ac:chgData name="Shelby Gibson" userId="a89f240dacf55d3a" providerId="LiveId" clId="{E75E57BB-9F42-413C-B901-5231780D8F39}" dt="2021-11-29T20:48:49.249" v="2205" actId="208"/>
          <ac:cxnSpMkLst>
            <pc:docMk/>
            <pc:sldMk cId="461669259" sldId="1846"/>
            <ac:cxnSpMk id="40" creationId="{64BC111E-6C12-46FC-A300-F2F3353604B1}"/>
          </ac:cxnSpMkLst>
        </pc:cxnChg>
        <pc:cxnChg chg="add mod">
          <ac:chgData name="Shelby Gibson" userId="a89f240dacf55d3a" providerId="LiveId" clId="{E75E57BB-9F42-413C-B901-5231780D8F39}" dt="2021-11-29T20:48:52.769" v="2206" actId="208"/>
          <ac:cxnSpMkLst>
            <pc:docMk/>
            <pc:sldMk cId="461669259" sldId="1846"/>
            <ac:cxnSpMk id="44" creationId="{EA2938C7-B5ED-4AC9-BF26-3271DC32619B}"/>
          </ac:cxnSpMkLst>
        </pc:cxnChg>
        <pc:cxnChg chg="add mod">
          <ac:chgData name="Shelby Gibson" userId="a89f240dacf55d3a" providerId="LiveId" clId="{E75E57BB-9F42-413C-B901-5231780D8F39}" dt="2021-11-30T00:14:37.099" v="2404" actId="1076"/>
          <ac:cxnSpMkLst>
            <pc:docMk/>
            <pc:sldMk cId="461669259" sldId="1846"/>
            <ac:cxnSpMk id="46" creationId="{77F1A4F9-4188-4E8A-BBF7-AC18A51CB646}"/>
          </ac:cxnSpMkLst>
        </pc:cxnChg>
        <pc:cxnChg chg="add mod">
          <ac:chgData name="Shelby Gibson" userId="a89f240dacf55d3a" providerId="LiveId" clId="{E75E57BB-9F42-413C-B901-5231780D8F39}" dt="2021-11-29T21:04:12.089" v="2243" actId="1076"/>
          <ac:cxnSpMkLst>
            <pc:docMk/>
            <pc:sldMk cId="461669259" sldId="1846"/>
            <ac:cxnSpMk id="47" creationId="{D6577427-4589-4407-88B3-DF79121837E6}"/>
          </ac:cxnSpMkLst>
        </pc:cxnChg>
      </pc:sldChg>
      <pc:sldChg chg="addSp delSp modSp mod modClrScheme chgLayout">
        <pc:chgData name="Shelby Gibson" userId="a89f240dacf55d3a" providerId="LiveId" clId="{E75E57BB-9F42-413C-B901-5231780D8F39}" dt="2021-11-29T20:48:09.367" v="2202" actId="14826"/>
        <pc:sldMkLst>
          <pc:docMk/>
          <pc:sldMk cId="394783395" sldId="1849"/>
        </pc:sldMkLst>
        <pc:spChg chg="add del mod ord">
          <ac:chgData name="Shelby Gibson" userId="a89f240dacf55d3a" providerId="LiveId" clId="{E75E57BB-9F42-413C-B901-5231780D8F39}" dt="2021-11-29T18:26:34.192" v="433" actId="478"/>
          <ac:spMkLst>
            <pc:docMk/>
            <pc:sldMk cId="394783395" sldId="1849"/>
            <ac:spMk id="3" creationId="{EF99585A-5E1F-40FA-8E64-BB4F04611657}"/>
          </ac:spMkLst>
        </pc:spChg>
        <pc:spChg chg="del">
          <ac:chgData name="Shelby Gibson" userId="a89f240dacf55d3a" providerId="LiveId" clId="{E75E57BB-9F42-413C-B901-5231780D8F39}" dt="2021-11-29T18:04:29.790" v="160" actId="478"/>
          <ac:spMkLst>
            <pc:docMk/>
            <pc:sldMk cId="394783395" sldId="1849"/>
            <ac:spMk id="5" creationId="{D1262CD5-AD01-42E3-9173-97C12BB0D9B8}"/>
          </ac:spMkLst>
        </pc:spChg>
        <pc:spChg chg="add del mod">
          <ac:chgData name="Shelby Gibson" userId="a89f240dacf55d3a" providerId="LiveId" clId="{E75E57BB-9F42-413C-B901-5231780D8F39}" dt="2021-11-29T18:04:31.279" v="161" actId="478"/>
          <ac:spMkLst>
            <pc:docMk/>
            <pc:sldMk cId="394783395" sldId="1849"/>
            <ac:spMk id="7" creationId="{0654171F-EBD3-4823-A97B-C4AAA3722B25}"/>
          </ac:spMkLst>
        </pc:spChg>
        <pc:spChg chg="add del mod ord">
          <ac:chgData name="Shelby Gibson" userId="a89f240dacf55d3a" providerId="LiveId" clId="{E75E57BB-9F42-413C-B901-5231780D8F39}" dt="2021-11-29T19:32:15.186" v="2111" actId="478"/>
          <ac:spMkLst>
            <pc:docMk/>
            <pc:sldMk cId="394783395" sldId="1849"/>
            <ac:spMk id="8" creationId="{FD675D77-880B-4DCA-8F65-8C5934C66FF3}"/>
          </ac:spMkLst>
        </pc:spChg>
        <pc:spChg chg="add del mod ord">
          <ac:chgData name="Shelby Gibson" userId="a89f240dacf55d3a" providerId="LiveId" clId="{E75E57BB-9F42-413C-B901-5231780D8F39}" dt="2021-11-29T18:26:14.165" v="425" actId="478"/>
          <ac:spMkLst>
            <pc:docMk/>
            <pc:sldMk cId="394783395" sldId="1849"/>
            <ac:spMk id="9" creationId="{A8595A22-22BD-4FC1-85FD-AD4E71BCE94E}"/>
          </ac:spMkLst>
        </pc:spChg>
        <pc:spChg chg="add del mod">
          <ac:chgData name="Shelby Gibson" userId="a89f240dacf55d3a" providerId="LiveId" clId="{E75E57BB-9F42-413C-B901-5231780D8F39}" dt="2021-11-29T18:26:01.370" v="423"/>
          <ac:spMkLst>
            <pc:docMk/>
            <pc:sldMk cId="394783395" sldId="1849"/>
            <ac:spMk id="10" creationId="{3F082A4E-C12F-46DA-88E4-CDF033A745AF}"/>
          </ac:spMkLst>
        </pc:spChg>
        <pc:spChg chg="add del mod">
          <ac:chgData name="Shelby Gibson" userId="a89f240dacf55d3a" providerId="LiveId" clId="{E75E57BB-9F42-413C-B901-5231780D8F39}" dt="2021-11-29T18:26:25.073" v="429"/>
          <ac:spMkLst>
            <pc:docMk/>
            <pc:sldMk cId="394783395" sldId="1849"/>
            <ac:spMk id="11" creationId="{E2CD5F08-F381-40BA-A5D2-2B2F672CA18E}"/>
          </ac:spMkLst>
        </pc:spChg>
        <pc:spChg chg="add del mod">
          <ac:chgData name="Shelby Gibson" userId="a89f240dacf55d3a" providerId="LiveId" clId="{E75E57BB-9F42-413C-B901-5231780D8F39}" dt="2021-11-29T19:32:16.523" v="2113" actId="478"/>
          <ac:spMkLst>
            <pc:docMk/>
            <pc:sldMk cId="394783395" sldId="1849"/>
            <ac:spMk id="12" creationId="{3D5C8B39-6329-4971-86BC-675825CFB019}"/>
          </ac:spMkLst>
        </pc:spChg>
        <pc:spChg chg="add del mod">
          <ac:chgData name="Shelby Gibson" userId="a89f240dacf55d3a" providerId="LiveId" clId="{E75E57BB-9F42-413C-B901-5231780D8F39}" dt="2021-11-29T18:26:30.925" v="432" actId="478"/>
          <ac:spMkLst>
            <pc:docMk/>
            <pc:sldMk cId="394783395" sldId="1849"/>
            <ac:spMk id="14" creationId="{1D1906FF-CFFA-479E-BBD4-2F55660640CF}"/>
          </ac:spMkLst>
        </pc:spChg>
        <pc:spChg chg="add del mod">
          <ac:chgData name="Shelby Gibson" userId="a89f240dacf55d3a" providerId="LiveId" clId="{E75E57BB-9F42-413C-B901-5231780D8F39}" dt="2021-11-29T18:26:49.761" v="439" actId="21"/>
          <ac:spMkLst>
            <pc:docMk/>
            <pc:sldMk cId="394783395" sldId="1849"/>
            <ac:spMk id="16" creationId="{C3082C5A-C4D2-4BF2-B8C1-8639A8EEEB59}"/>
          </ac:spMkLst>
        </pc:spChg>
        <pc:spChg chg="add del mod">
          <ac:chgData name="Shelby Gibson" userId="a89f240dacf55d3a" providerId="LiveId" clId="{E75E57BB-9F42-413C-B901-5231780D8F39}" dt="2021-11-29T18:26:52.669" v="440" actId="478"/>
          <ac:spMkLst>
            <pc:docMk/>
            <pc:sldMk cId="394783395" sldId="1849"/>
            <ac:spMk id="18" creationId="{40709B61-E03D-4EC5-A78A-156F525F5E11}"/>
          </ac:spMkLst>
        </pc:spChg>
        <pc:spChg chg="add del mod">
          <ac:chgData name="Shelby Gibson" userId="a89f240dacf55d3a" providerId="LiveId" clId="{E75E57BB-9F42-413C-B901-5231780D8F39}" dt="2021-11-29T19:32:15.676" v="2112" actId="478"/>
          <ac:spMkLst>
            <pc:docMk/>
            <pc:sldMk cId="394783395" sldId="1849"/>
            <ac:spMk id="20" creationId="{98BF182A-5206-4422-A3A4-D9E945C3C60B}"/>
          </ac:spMkLst>
        </pc:spChg>
        <pc:grpChg chg="add mod">
          <ac:chgData name="Shelby Gibson" userId="a89f240dacf55d3a" providerId="LiveId" clId="{E75E57BB-9F42-413C-B901-5231780D8F39}" dt="2021-11-29T19:33:27.794" v="2134" actId="164"/>
          <ac:grpSpMkLst>
            <pc:docMk/>
            <pc:sldMk cId="394783395" sldId="1849"/>
            <ac:grpSpMk id="23" creationId="{5722031F-E32B-4952-9D3F-69EA062D3A5A}"/>
          </ac:grpSpMkLst>
        </pc:grpChg>
        <pc:grpChg chg="add mod">
          <ac:chgData name="Shelby Gibson" userId="a89f240dacf55d3a" providerId="LiveId" clId="{E75E57BB-9F42-413C-B901-5231780D8F39}" dt="2021-11-29T19:33:27.794" v="2134" actId="164"/>
          <ac:grpSpMkLst>
            <pc:docMk/>
            <pc:sldMk cId="394783395" sldId="1849"/>
            <ac:grpSpMk id="26" creationId="{F1DF558D-2C4B-40F2-A622-1C37BE42DB23}"/>
          </ac:grpSpMkLst>
        </pc:grpChg>
        <pc:grpChg chg="add mod">
          <ac:chgData name="Shelby Gibson" userId="a89f240dacf55d3a" providerId="LiveId" clId="{E75E57BB-9F42-413C-B901-5231780D8F39}" dt="2021-11-29T19:33:31.284" v="2136" actId="1076"/>
          <ac:grpSpMkLst>
            <pc:docMk/>
            <pc:sldMk cId="394783395" sldId="1849"/>
            <ac:grpSpMk id="27" creationId="{5E30AD9A-86CB-4640-88CE-801265C7068D}"/>
          </ac:grpSpMkLst>
        </pc:grpChg>
        <pc:picChg chg="add mod">
          <ac:chgData name="Shelby Gibson" userId="a89f240dacf55d3a" providerId="LiveId" clId="{E75E57BB-9F42-413C-B901-5231780D8F39}" dt="2021-11-29T19:32:32.929" v="2118" actId="164"/>
          <ac:picMkLst>
            <pc:docMk/>
            <pc:sldMk cId="394783395" sldId="1849"/>
            <ac:picMk id="21" creationId="{BC434487-1F6B-489C-9F9E-BF423A777C49}"/>
          </ac:picMkLst>
        </pc:picChg>
        <pc:picChg chg="add mod">
          <ac:chgData name="Shelby Gibson" userId="a89f240dacf55d3a" providerId="LiveId" clId="{E75E57BB-9F42-413C-B901-5231780D8F39}" dt="2021-11-29T20:48:09.367" v="2202" actId="14826"/>
          <ac:picMkLst>
            <pc:docMk/>
            <pc:sldMk cId="394783395" sldId="1849"/>
            <ac:picMk id="22" creationId="{FC57C9AB-E5E3-4D33-BB44-62167168E71C}"/>
          </ac:picMkLst>
        </pc:picChg>
        <pc:picChg chg="add mod">
          <ac:chgData name="Shelby Gibson" userId="a89f240dacf55d3a" providerId="LiveId" clId="{E75E57BB-9F42-413C-B901-5231780D8F39}" dt="2021-11-29T19:33:09.111" v="2129" actId="164"/>
          <ac:picMkLst>
            <pc:docMk/>
            <pc:sldMk cId="394783395" sldId="1849"/>
            <ac:picMk id="24" creationId="{7B0A5586-76DA-46EE-8414-571883CEA451}"/>
          </ac:picMkLst>
        </pc:picChg>
        <pc:picChg chg="add mod">
          <ac:chgData name="Shelby Gibson" userId="a89f240dacf55d3a" providerId="LiveId" clId="{E75E57BB-9F42-413C-B901-5231780D8F39}" dt="2021-11-29T19:33:09.111" v="2129" actId="164"/>
          <ac:picMkLst>
            <pc:docMk/>
            <pc:sldMk cId="394783395" sldId="1849"/>
            <ac:picMk id="25" creationId="{BD556C87-C520-41DC-8658-F91A4A2BC7D5}"/>
          </ac:picMkLst>
        </pc:picChg>
      </pc:sldChg>
      <pc:sldChg chg="modSp del mod">
        <pc:chgData name="Shelby Gibson" userId="a89f240dacf55d3a" providerId="LiveId" clId="{E75E57BB-9F42-413C-B901-5231780D8F39}" dt="2021-11-29T18:22:01.188" v="392" actId="47"/>
        <pc:sldMkLst>
          <pc:docMk/>
          <pc:sldMk cId="1543265293" sldId="1864"/>
        </pc:sldMkLst>
        <pc:spChg chg="mod">
          <ac:chgData name="Shelby Gibson" userId="a89f240dacf55d3a" providerId="LiveId" clId="{E75E57BB-9F42-413C-B901-5231780D8F39}" dt="2021-11-29T18:04:53.951" v="186" actId="20577"/>
          <ac:spMkLst>
            <pc:docMk/>
            <pc:sldMk cId="1543265293" sldId="1864"/>
            <ac:spMk id="3074" creationId="{ED2DB031-9003-4F74-A88F-FE2A2ABABC72}"/>
          </ac:spMkLst>
        </pc:spChg>
      </pc:sldChg>
      <pc:sldChg chg="new del">
        <pc:chgData name="Shelby Gibson" userId="a89f240dacf55d3a" providerId="LiveId" clId="{E75E57BB-9F42-413C-B901-5231780D8F39}" dt="2021-11-29T18:07:06.857" v="188" actId="680"/>
        <pc:sldMkLst>
          <pc:docMk/>
          <pc:sldMk cId="378959475" sldId="1865"/>
        </pc:sldMkLst>
      </pc:sldChg>
      <pc:sldChg chg="addSp delSp modSp add mod ord modClrScheme chgLayout">
        <pc:chgData name="Shelby Gibson" userId="a89f240dacf55d3a" providerId="LiveId" clId="{E75E57BB-9F42-413C-B901-5231780D8F39}" dt="2021-11-29T22:21:45.571" v="2268" actId="732"/>
        <pc:sldMkLst>
          <pc:docMk/>
          <pc:sldMk cId="2396853538" sldId="1865"/>
        </pc:sldMkLst>
        <pc:spChg chg="add mod ord">
          <ac:chgData name="Shelby Gibson" userId="a89f240dacf55d3a" providerId="LiveId" clId="{E75E57BB-9F42-413C-B901-5231780D8F39}" dt="2021-11-29T19:19:55.737" v="1997" actId="404"/>
          <ac:spMkLst>
            <pc:docMk/>
            <pc:sldMk cId="2396853538" sldId="1865"/>
            <ac:spMk id="2" creationId="{25F8AD5D-EE30-45F1-A908-B812BC66FA63}"/>
          </ac:spMkLst>
        </pc:spChg>
        <pc:spChg chg="add del mod ord">
          <ac:chgData name="Shelby Gibson" userId="a89f240dacf55d3a" providerId="LiveId" clId="{E75E57BB-9F42-413C-B901-5231780D8F39}" dt="2021-11-29T18:09:28.990" v="217" actId="478"/>
          <ac:spMkLst>
            <pc:docMk/>
            <pc:sldMk cId="2396853538" sldId="1865"/>
            <ac:spMk id="3" creationId="{C778443A-EDD8-4BE7-9C8B-024CB46C1CAD}"/>
          </ac:spMkLst>
        </pc:spChg>
        <pc:spChg chg="add mod">
          <ac:chgData name="Shelby Gibson" userId="a89f240dacf55d3a" providerId="LiveId" clId="{E75E57BB-9F42-413C-B901-5231780D8F39}" dt="2021-11-29T18:21:12.276" v="386" actId="207"/>
          <ac:spMkLst>
            <pc:docMk/>
            <pc:sldMk cId="2396853538" sldId="1865"/>
            <ac:spMk id="5" creationId="{B62E102F-CC99-4EE1-BC8F-4DE6E639E68E}"/>
          </ac:spMkLst>
        </pc:spChg>
        <pc:spChg chg="add del mod">
          <ac:chgData name="Shelby Gibson" userId="a89f240dacf55d3a" providerId="LiveId" clId="{E75E57BB-9F42-413C-B901-5231780D8F39}" dt="2021-11-29T18:28:09.562" v="460" actId="478"/>
          <ac:spMkLst>
            <pc:docMk/>
            <pc:sldMk cId="2396853538" sldId="1865"/>
            <ac:spMk id="7" creationId="{95A31F8A-68A3-4F1A-89E9-FEA6EDB63C07}"/>
          </ac:spMkLst>
        </pc:spChg>
        <pc:spChg chg="del mod ord">
          <ac:chgData name="Shelby Gibson" userId="a89f240dacf55d3a" providerId="LiveId" clId="{E75E57BB-9F42-413C-B901-5231780D8F39}" dt="2021-11-29T18:07:43.864" v="195" actId="478"/>
          <ac:spMkLst>
            <pc:docMk/>
            <pc:sldMk cId="2396853538" sldId="1865"/>
            <ac:spMk id="3074" creationId="{ED2DB031-9003-4F74-A88F-FE2A2ABABC72}"/>
          </ac:spMkLst>
        </pc:spChg>
        <pc:grpChg chg="add del mod">
          <ac:chgData name="Shelby Gibson" userId="a89f240dacf55d3a" providerId="LiveId" clId="{E75E57BB-9F42-413C-B901-5231780D8F39}" dt="2021-11-29T18:14:16.383" v="250" actId="478"/>
          <ac:grpSpMkLst>
            <pc:docMk/>
            <pc:sldMk cId="2396853538" sldId="1865"/>
            <ac:grpSpMk id="9" creationId="{EFAEE3D5-DD35-4919-8D1E-8E8BED45634E}"/>
          </ac:grpSpMkLst>
        </pc:grpChg>
        <pc:grpChg chg="add mod">
          <ac:chgData name="Shelby Gibson" userId="a89f240dacf55d3a" providerId="LiveId" clId="{E75E57BB-9F42-413C-B901-5231780D8F39}" dt="2021-11-29T18:17:32.278" v="310" actId="1076"/>
          <ac:grpSpMkLst>
            <pc:docMk/>
            <pc:sldMk cId="2396853538" sldId="1865"/>
            <ac:grpSpMk id="12" creationId="{31DC9926-EC8C-4A2A-9EBA-6FE13A008186}"/>
          </ac:grpSpMkLst>
        </pc:grpChg>
        <pc:picChg chg="add mod">
          <ac:chgData name="Shelby Gibson" userId="a89f240dacf55d3a" providerId="LiveId" clId="{E75E57BB-9F42-413C-B901-5231780D8F39}" dt="2021-11-29T18:11:47.269" v="231" actId="164"/>
          <ac:picMkLst>
            <pc:docMk/>
            <pc:sldMk cId="2396853538" sldId="1865"/>
            <ac:picMk id="6" creationId="{AB516346-C712-4188-A9B0-99D4C91F26C5}"/>
          </ac:picMkLst>
        </pc:picChg>
        <pc:picChg chg="add mod">
          <ac:chgData name="Shelby Gibson" userId="a89f240dacf55d3a" providerId="LiveId" clId="{E75E57BB-9F42-413C-B901-5231780D8F39}" dt="2021-11-29T18:11:47.269" v="231" actId="164"/>
          <ac:picMkLst>
            <pc:docMk/>
            <pc:sldMk cId="2396853538" sldId="1865"/>
            <ac:picMk id="8" creationId="{49AF0D1C-2606-4699-B546-57DE4461A125}"/>
          </ac:picMkLst>
        </pc:picChg>
        <pc:picChg chg="add mod modCrop">
          <ac:chgData name="Shelby Gibson" userId="a89f240dacf55d3a" providerId="LiveId" clId="{E75E57BB-9F42-413C-B901-5231780D8F39}" dt="2021-11-29T22:19:10.279" v="2254" actId="732"/>
          <ac:picMkLst>
            <pc:docMk/>
            <pc:sldMk cId="2396853538" sldId="1865"/>
            <ac:picMk id="10" creationId="{1503F48F-4A4F-4447-B25D-AE452D290676}"/>
          </ac:picMkLst>
        </pc:picChg>
        <pc:picChg chg="add mod modCrop">
          <ac:chgData name="Shelby Gibson" userId="a89f240dacf55d3a" providerId="LiveId" clId="{E75E57BB-9F42-413C-B901-5231780D8F39}" dt="2021-11-29T22:21:45.571" v="2268" actId="732"/>
          <ac:picMkLst>
            <pc:docMk/>
            <pc:sldMk cId="2396853538" sldId="1865"/>
            <ac:picMk id="11" creationId="{6C8380BE-1773-4757-948C-1F0B1C36E223}"/>
          </ac:picMkLst>
        </pc:picChg>
        <pc:cxnChg chg="add del mod">
          <ac:chgData name="Shelby Gibson" userId="a89f240dacf55d3a" providerId="LiveId" clId="{E75E57BB-9F42-413C-B901-5231780D8F39}" dt="2021-11-29T19:05:13.962" v="1067"/>
          <ac:cxnSpMkLst>
            <pc:docMk/>
            <pc:sldMk cId="2396853538" sldId="1865"/>
            <ac:cxnSpMk id="14" creationId="{360204F4-2952-4A74-BA6C-FCD198F3E02B}"/>
          </ac:cxnSpMkLst>
        </pc:cxnChg>
      </pc:sldChg>
      <pc:sldChg chg="addSp delSp modSp add mod">
        <pc:chgData name="Shelby Gibson" userId="a89f240dacf55d3a" providerId="LiveId" clId="{E75E57BB-9F42-413C-B901-5231780D8F39}" dt="2021-11-30T00:55:25.454" v="2414" actId="167"/>
        <pc:sldMkLst>
          <pc:docMk/>
          <pc:sldMk cId="2332224733" sldId="1866"/>
        </pc:sldMkLst>
        <pc:spChg chg="mod">
          <ac:chgData name="Shelby Gibson" userId="a89f240dacf55d3a" providerId="LiveId" clId="{E75E57BB-9F42-413C-B901-5231780D8F39}" dt="2021-11-29T22:22:02.519" v="2272" actId="255"/>
          <ac:spMkLst>
            <pc:docMk/>
            <pc:sldMk cId="2332224733" sldId="1866"/>
            <ac:spMk id="8" creationId="{FD675D77-880B-4DCA-8F65-8C5934C66FF3}"/>
          </ac:spMkLst>
        </pc:spChg>
        <pc:spChg chg="del">
          <ac:chgData name="Shelby Gibson" userId="a89f240dacf55d3a" providerId="LiveId" clId="{E75E57BB-9F42-413C-B901-5231780D8F39}" dt="2021-11-29T19:46:23.356" v="2165" actId="478"/>
          <ac:spMkLst>
            <pc:docMk/>
            <pc:sldMk cId="2332224733" sldId="1866"/>
            <ac:spMk id="12" creationId="{3D5C8B39-6329-4971-86BC-675825CFB019}"/>
          </ac:spMkLst>
        </pc:spChg>
        <pc:grpChg chg="add del mod">
          <ac:chgData name="Shelby Gibson" userId="a89f240dacf55d3a" providerId="LiveId" clId="{E75E57BB-9F42-413C-B901-5231780D8F39}" dt="2021-11-29T22:54:44.578" v="2325" actId="478"/>
          <ac:grpSpMkLst>
            <pc:docMk/>
            <pc:sldMk cId="2332224733" sldId="1866"/>
            <ac:grpSpMk id="16" creationId="{2C1EACE6-443F-4DFC-BEC1-AFDA2CC62E31}"/>
          </ac:grpSpMkLst>
        </pc:grpChg>
        <pc:picChg chg="add del mod modCrop">
          <ac:chgData name="Shelby Gibson" userId="a89f240dacf55d3a" providerId="LiveId" clId="{E75E57BB-9F42-413C-B901-5231780D8F39}" dt="2021-11-29T22:38:07.969" v="2291" actId="478"/>
          <ac:picMkLst>
            <pc:docMk/>
            <pc:sldMk cId="2332224733" sldId="1866"/>
            <ac:picMk id="3" creationId="{C2DF5C27-9DB0-4825-874C-7DA7605DC3D3}"/>
          </ac:picMkLst>
        </pc:picChg>
        <pc:picChg chg="add del mod modCrop">
          <ac:chgData name="Shelby Gibson" userId="a89f240dacf55d3a" providerId="LiveId" clId="{E75E57BB-9F42-413C-B901-5231780D8F39}" dt="2021-11-29T22:38:08.288" v="2292" actId="478"/>
          <ac:picMkLst>
            <pc:docMk/>
            <pc:sldMk cId="2332224733" sldId="1866"/>
            <ac:picMk id="5" creationId="{513839A7-E741-4EA9-99EA-44A3B2DE1283}"/>
          </ac:picMkLst>
        </pc:picChg>
        <pc:picChg chg="add del mod">
          <ac:chgData name="Shelby Gibson" userId="a89f240dacf55d3a" providerId="LiveId" clId="{E75E57BB-9F42-413C-B901-5231780D8F39}" dt="2021-11-29T22:53:02.094" v="2302" actId="478"/>
          <ac:picMkLst>
            <pc:docMk/>
            <pc:sldMk cId="2332224733" sldId="1866"/>
            <ac:picMk id="7" creationId="{A3137043-F150-4C2D-8748-56772EC171C5}"/>
          </ac:picMkLst>
        </pc:picChg>
        <pc:picChg chg="add del mod">
          <ac:chgData name="Shelby Gibson" userId="a89f240dacf55d3a" providerId="LiveId" clId="{E75E57BB-9F42-413C-B901-5231780D8F39}" dt="2021-11-29T22:53:01.581" v="2301" actId="478"/>
          <ac:picMkLst>
            <pc:docMk/>
            <pc:sldMk cId="2332224733" sldId="1866"/>
            <ac:picMk id="10" creationId="{51CDA795-4E28-46BF-927C-83C6E35227CD}"/>
          </ac:picMkLst>
        </pc:picChg>
        <pc:picChg chg="add del mod topLvl modCrop">
          <ac:chgData name="Shelby Gibson" userId="a89f240dacf55d3a" providerId="LiveId" clId="{E75E57BB-9F42-413C-B901-5231780D8F39}" dt="2021-11-29T22:54:44.578" v="2325" actId="478"/>
          <ac:picMkLst>
            <pc:docMk/>
            <pc:sldMk cId="2332224733" sldId="1866"/>
            <ac:picMk id="13" creationId="{895AB556-D162-4EAF-B736-BCC1E9558775}"/>
          </ac:picMkLst>
        </pc:picChg>
        <pc:picChg chg="add del mod ord topLvl modCrop">
          <ac:chgData name="Shelby Gibson" userId="a89f240dacf55d3a" providerId="LiveId" clId="{E75E57BB-9F42-413C-B901-5231780D8F39}" dt="2021-11-29T22:54:48.117" v="2326" actId="478"/>
          <ac:picMkLst>
            <pc:docMk/>
            <pc:sldMk cId="2332224733" sldId="1866"/>
            <ac:picMk id="15" creationId="{6D0150D9-AA1F-4FBC-B74A-4EC20789BEA2}"/>
          </ac:picMkLst>
        </pc:picChg>
        <pc:picChg chg="add del mod">
          <ac:chgData name="Shelby Gibson" userId="a89f240dacf55d3a" providerId="LiveId" clId="{E75E57BB-9F42-413C-B901-5231780D8F39}" dt="2021-11-29T23:01:26.270" v="2336" actId="478"/>
          <ac:picMkLst>
            <pc:docMk/>
            <pc:sldMk cId="2332224733" sldId="1866"/>
            <ac:picMk id="18" creationId="{C4C06A06-A19D-42B6-A7FF-A0F90CF46956}"/>
          </ac:picMkLst>
        </pc:picChg>
        <pc:picChg chg="add del mod">
          <ac:chgData name="Shelby Gibson" userId="a89f240dacf55d3a" providerId="LiveId" clId="{E75E57BB-9F42-413C-B901-5231780D8F39}" dt="2021-11-29T23:01:26.630" v="2337" actId="478"/>
          <ac:picMkLst>
            <pc:docMk/>
            <pc:sldMk cId="2332224733" sldId="1866"/>
            <ac:picMk id="20" creationId="{B5308DFB-E542-4DCC-8F58-39F36535B3D1}"/>
          </ac:picMkLst>
        </pc:picChg>
        <pc:picChg chg="add del mod modCrop">
          <ac:chgData name="Shelby Gibson" userId="a89f240dacf55d3a" providerId="LiveId" clId="{E75E57BB-9F42-413C-B901-5231780D8F39}" dt="2021-11-29T23:22:38.507" v="2344" actId="21"/>
          <ac:picMkLst>
            <pc:docMk/>
            <pc:sldMk cId="2332224733" sldId="1866"/>
            <ac:picMk id="22" creationId="{D7C5681D-6031-4158-9E5D-6A1CD9763335}"/>
          </ac:picMkLst>
        </pc:picChg>
        <pc:picChg chg="add del mod modCrop">
          <ac:chgData name="Shelby Gibson" userId="a89f240dacf55d3a" providerId="LiveId" clId="{E75E57BB-9F42-413C-B901-5231780D8F39}" dt="2021-11-29T23:33:31.440" v="2355" actId="21"/>
          <ac:picMkLst>
            <pc:docMk/>
            <pc:sldMk cId="2332224733" sldId="1866"/>
            <ac:picMk id="24" creationId="{25B0882D-278C-4645-B58B-D306C95E21A4}"/>
          </ac:picMkLst>
        </pc:picChg>
        <pc:picChg chg="add del mod ord">
          <ac:chgData name="Shelby Gibson" userId="a89f240dacf55d3a" providerId="LiveId" clId="{E75E57BB-9F42-413C-B901-5231780D8F39}" dt="2021-11-29T23:37:45.262" v="2364" actId="931"/>
          <ac:picMkLst>
            <pc:docMk/>
            <pc:sldMk cId="2332224733" sldId="1866"/>
            <ac:picMk id="26" creationId="{92C68704-99B8-4BED-969A-915056836665}"/>
          </ac:picMkLst>
        </pc:picChg>
        <pc:picChg chg="add del mod">
          <ac:chgData name="Shelby Gibson" userId="a89f240dacf55d3a" providerId="LiveId" clId="{E75E57BB-9F42-413C-B901-5231780D8F39}" dt="2021-11-29T23:38:08.061" v="2368" actId="21"/>
          <ac:picMkLst>
            <pc:docMk/>
            <pc:sldMk cId="2332224733" sldId="1866"/>
            <ac:picMk id="28" creationId="{56E3BC60-2C6B-4675-B131-840AD781D4FB}"/>
          </ac:picMkLst>
        </pc:picChg>
        <pc:picChg chg="add del mod ord">
          <ac:chgData name="Shelby Gibson" userId="a89f240dacf55d3a" providerId="LiveId" clId="{E75E57BB-9F42-413C-B901-5231780D8F39}" dt="2021-11-29T23:39:04.397" v="2373" actId="478"/>
          <ac:picMkLst>
            <pc:docMk/>
            <pc:sldMk cId="2332224733" sldId="1866"/>
            <ac:picMk id="30" creationId="{39135504-DB44-4542-8FDF-F197DA47E59A}"/>
          </ac:picMkLst>
        </pc:picChg>
        <pc:picChg chg="add mod ord">
          <ac:chgData name="Shelby Gibson" userId="a89f240dacf55d3a" providerId="LiveId" clId="{E75E57BB-9F42-413C-B901-5231780D8F39}" dt="2021-11-30T00:55:25.454" v="2414" actId="167"/>
          <ac:picMkLst>
            <pc:docMk/>
            <pc:sldMk cId="2332224733" sldId="1866"/>
            <ac:picMk id="32" creationId="{06E40D89-29AD-404F-9DB4-244E821F1F89}"/>
          </ac:picMkLst>
        </pc:picChg>
      </pc:sldChg>
      <pc:sldMasterChg chg="modSldLayout">
        <pc:chgData name="Shelby Gibson" userId="a89f240dacf55d3a" providerId="LiveId" clId="{E75E57BB-9F42-413C-B901-5231780D8F39}" dt="2021-11-29T18:07:30.043" v="192" actId="21"/>
        <pc:sldMasterMkLst>
          <pc:docMk/>
          <pc:sldMasterMk cId="3429690444" sldId="2147483687"/>
        </pc:sldMasterMkLst>
        <pc:sldLayoutChg chg="delSp mod">
          <pc:chgData name="Shelby Gibson" userId="a89f240dacf55d3a" providerId="LiveId" clId="{E75E57BB-9F42-413C-B901-5231780D8F39}" dt="2021-11-29T18:07:30.043" v="192" actId="21"/>
          <pc:sldLayoutMkLst>
            <pc:docMk/>
            <pc:sldMasterMk cId="3429690444" sldId="2147483687"/>
            <pc:sldLayoutMk cId="1422917410" sldId="2147483691"/>
          </pc:sldLayoutMkLst>
          <pc:picChg chg="del">
            <ac:chgData name="Shelby Gibson" userId="a89f240dacf55d3a" providerId="LiveId" clId="{E75E57BB-9F42-413C-B901-5231780D8F39}" dt="2021-11-29T18:07:30.043" v="192" actId="21"/>
            <ac:picMkLst>
              <pc:docMk/>
              <pc:sldMasterMk cId="3429690444" sldId="2147483687"/>
              <pc:sldLayoutMk cId="1422917410" sldId="2147483691"/>
              <ac:picMk id="7" creationId="{EB4660F5-5357-48E0-B5C6-3DECB6CB859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9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283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Insert title here</a:t>
            </a:r>
          </a:p>
        </p:txBody>
      </p:sp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47BA4775-9232-44C1-8851-04B6753110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91000"/>
                    </a14:imgEffect>
                  </a14:imgLayer>
                </a14:imgProps>
              </a:ext>
            </a:extLst>
          </a:blip>
          <a:srcRect l="14022" r="14022"/>
          <a:stretch/>
        </p:blipFill>
        <p:spPr>
          <a:xfrm>
            <a:off x="-9236" y="0"/>
            <a:ext cx="4749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b="390"/>
          <a:stretch/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3">
            <a:extLst>
              <a:ext uri="{FF2B5EF4-FFF2-40B4-BE49-F238E27FC236}">
                <a16:creationId xmlns:a16="http://schemas.microsoft.com/office/drawing/2014/main" id="{0E92939E-CAD0-4B0D-A39F-10B9B25E1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7" b="57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5">
            <a:extLst>
              <a:ext uri="{FF2B5EF4-FFF2-40B4-BE49-F238E27FC236}">
                <a16:creationId xmlns:a16="http://schemas.microsoft.com/office/drawing/2014/main" id="{D7C393D9-3916-4D61-9B6A-E1B16C079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81000" numberOfShades="3"/>
                    </a14:imgEffect>
                    <a14:imgEffect>
                      <a14:sharpenSoften amount="27000"/>
                    </a14:imgEffect>
                    <a14:imgEffect>
                      <a14:colorTemperature colorTemp="6966"/>
                    </a14:imgEffect>
                    <a14:imgEffect>
                      <a14:saturation sat="96000"/>
                    </a14:imgEffect>
                    <a14:imgEffect>
                      <a14:brightnessContrast bright="9000" contrast="22000"/>
                    </a14:imgEffect>
                  </a14:imgLayer>
                </a14:imgProps>
              </a:ext>
            </a:extLst>
          </a:blip>
          <a:srcRect l="21799" r="21799"/>
          <a:stretch/>
        </p:blipFill>
        <p:spPr>
          <a:xfrm>
            <a:off x="7427913" y="0"/>
            <a:ext cx="4764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0D0BFE-C3AA-44B2-BCB2-C0A99819D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brightnessContrast brigh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997" r="13997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2DB741D5-0593-4748-A4D3-EF1E436A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74000" numberOfShades="5"/>
                    </a14:imgEffect>
                    <a14:imgEffect>
                      <a14:sharpenSoften amount="10000"/>
                    </a14:imgEffect>
                    <a14:imgEffect>
                      <a14:colorTemperature colorTemp="5276"/>
                    </a14:imgEffect>
                    <a14:imgEffect>
                      <a14:saturation sat="9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7622" r="17622"/>
          <a:stretch/>
        </p:blipFill>
        <p:spPr>
          <a:xfrm>
            <a:off x="0" y="0"/>
            <a:ext cx="4767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en-US" dirty="0"/>
              <a:t>Insert Content here</a:t>
            </a:r>
          </a:p>
        </p:txBody>
      </p:sp>
      <p:pic>
        <p:nvPicPr>
          <p:cNvPr id="9" name="Picture Placeholder 11" descr="Bright, colorful geometric pattern ">
            <a:extLst>
              <a:ext uri="{FF2B5EF4-FFF2-40B4-BE49-F238E27FC236}">
                <a16:creationId xmlns:a16="http://schemas.microsoft.com/office/drawing/2014/main" id="{1DB66C56-FBAE-47D3-9818-61368D74D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90" b="390"/>
          <a:stretch>
            <a:fillRect/>
          </a:stretch>
        </p:blipFill>
        <p:spPr>
          <a:xfrm>
            <a:off x="0" y="5999582"/>
            <a:ext cx="12192000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>
              <a:lnSpc>
                <a:spcPct val="100000"/>
              </a:lnSpc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Placeholder 19" descr="Bright, colorful geometric pattern ">
            <a:extLst>
              <a:ext uri="{FF2B5EF4-FFF2-40B4-BE49-F238E27FC236}">
                <a16:creationId xmlns:a16="http://schemas.microsoft.com/office/drawing/2014/main" id="{C93F15CF-2105-4C28-85E9-BBA038332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36" b="436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Insert subtitle here</a:t>
            </a:r>
          </a:p>
          <a:p>
            <a:pPr lvl="1"/>
            <a:r>
              <a:rPr lang="en-US" dirty="0"/>
              <a:t>Insert content here</a:t>
            </a:r>
          </a:p>
        </p:txBody>
      </p:sp>
      <p:pic>
        <p:nvPicPr>
          <p:cNvPr id="5" name="Picture Placeholder 15">
            <a:extLst>
              <a:ext uri="{FF2B5EF4-FFF2-40B4-BE49-F238E27FC236}">
                <a16:creationId xmlns:a16="http://schemas.microsoft.com/office/drawing/2014/main" id="{9E2B3BF6-B5D6-4D6F-84C6-0EE24AC7C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8000" detail="10"/>
                    </a14:imgEffect>
                    <a14:imgEffect>
                      <a14:sharpenSoften amount="19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940" r="28940"/>
          <a:stretch/>
        </p:blipFill>
        <p:spPr>
          <a:xfrm>
            <a:off x="7427166" y="0"/>
            <a:ext cx="4764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691" r:id="rId4"/>
    <p:sldLayoutId id="2147483701" r:id="rId5"/>
    <p:sldLayoutId id="2147483709" r:id="rId6"/>
    <p:sldLayoutId id="2147483706" r:id="rId7"/>
    <p:sldLayoutId id="2147483702" r:id="rId8"/>
    <p:sldLayoutId id="2147483704" r:id="rId9"/>
    <p:sldLayoutId id="2147483690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F8AD5D-EE30-45F1-A908-B812BC66F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2704" y="1538044"/>
            <a:ext cx="4442604" cy="392006"/>
          </a:xfrm>
        </p:spPr>
        <p:txBody>
          <a:bodyPr/>
          <a:lstStyle/>
          <a:p>
            <a:pPr algn="r">
              <a:spcBef>
                <a:spcPts val="600"/>
              </a:spcBef>
            </a:pPr>
            <a:r>
              <a:rPr lang="en-US" dirty="0">
                <a:latin typeface="Consolas" panose="020B0609020204030204" pitchFamily="49" charset="0"/>
              </a:rPr>
              <a:t>by Shelby Gibson for EPS 109 FA21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2E102F-CC99-4EE1-BC8F-4DE6E639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963862"/>
            <a:ext cx="10667998" cy="5741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Visualizing SSTAs in the Gulf of Maine from 1982-2020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5A31F8A-68A3-4F1A-89E9-FEA6EDB63C07}"/>
              </a:ext>
            </a:extLst>
          </p:cNvPr>
          <p:cNvSpPr txBox="1">
            <a:spLocks/>
          </p:cNvSpPr>
          <p:nvPr/>
        </p:nvSpPr>
        <p:spPr>
          <a:xfrm>
            <a:off x="723900" y="6064370"/>
            <a:ext cx="10667999" cy="500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000" dirty="0">
                <a:latin typeface="Segoe UI Variable Display Semil" pitchFamily="2" charset="0"/>
              </a:rPr>
              <a:t>Did you know that the Gulf of Maine is warming faster than 99% of the ocean?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DC9926-EC8C-4A2A-9EBA-6FE13A008186}"/>
              </a:ext>
            </a:extLst>
          </p:cNvPr>
          <p:cNvGrpSpPr>
            <a:grpSpLocks noChangeAspect="1"/>
          </p:cNvGrpSpPr>
          <p:nvPr/>
        </p:nvGrpSpPr>
        <p:grpSpPr>
          <a:xfrm>
            <a:off x="1276692" y="2178414"/>
            <a:ext cx="9611336" cy="3885954"/>
            <a:chOff x="766616" y="3245605"/>
            <a:chExt cx="11437826" cy="4624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03F48F-4A4F-4447-B25D-AE452D290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663"/>
            <a:stretch/>
          </p:blipFill>
          <p:spPr>
            <a:xfrm>
              <a:off x="6573419" y="3254453"/>
              <a:ext cx="5631023" cy="46155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8380BE-1773-4757-948C-1F0B1C36E2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305"/>
            <a:stretch/>
          </p:blipFill>
          <p:spPr>
            <a:xfrm>
              <a:off x="766616" y="3245605"/>
              <a:ext cx="5610226" cy="4615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8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19BD9B7-2762-4DD0-A5C5-A26BBDF051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36" b="20039"/>
          <a:stretch/>
        </p:blipFill>
        <p:spPr>
          <a:xfrm>
            <a:off x="9326880" y="4003728"/>
            <a:ext cx="2854231" cy="94924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4C4945DF-7309-4A20-B403-3AF525973D9B}"/>
              </a:ext>
            </a:extLst>
          </p:cNvPr>
          <p:cNvSpPr/>
          <p:nvPr/>
        </p:nvSpPr>
        <p:spPr>
          <a:xfrm>
            <a:off x="1" y="1371851"/>
            <a:ext cx="6095998" cy="1247524"/>
          </a:xfrm>
          <a:prstGeom prst="rect">
            <a:avLst/>
          </a:prstGeom>
          <a:blipFill dpi="0" rotWithShape="1">
            <a:blip r:embed="rId4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 trans="80000" brushSize="4"/>
                      </a14:imgEffect>
                      <a14:imgEffect>
                        <a14:sharpenSoften amount="17000"/>
                      </a14:imgEffect>
                      <a14:imgEffect>
                        <a14:colorTemperature colorTemp="5652"/>
                      </a14:imgEffect>
                      <a14:imgEffect>
                        <a14:saturation sat="112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tile tx="0" ty="-20955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FFC747B-F315-4D19-A3C9-4E4DC24C7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6" y="715965"/>
            <a:ext cx="10715623" cy="5606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Methodology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72397A47-1E75-4DDC-9434-2B9DAEE8A471}"/>
              </a:ext>
            </a:extLst>
          </p:cNvPr>
          <p:cNvSpPr txBox="1">
            <a:spLocks/>
          </p:cNvSpPr>
          <p:nvPr/>
        </p:nvSpPr>
        <p:spPr>
          <a:xfrm>
            <a:off x="209550" y="1598333"/>
            <a:ext cx="5886448" cy="8391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1400" b="1" dirty="0">
                <a:latin typeface="Segoe UI (Body)"/>
              </a:rPr>
              <a:t>Start with: </a:t>
            </a:r>
            <a:r>
              <a:rPr lang="en-US" altLang="en-US" sz="1400" dirty="0">
                <a:latin typeface="Segoe UI (Body)"/>
              </a:rPr>
              <a:t>Sea surface temperature data, land-sea mask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050" dirty="0">
                <a:latin typeface="Consolas" panose="020B0609020204030204" pitchFamily="49" charset="0"/>
              </a:rPr>
              <a:t>NOAA High Resolution SST data provided by the NOAA/OAR/ESRL PSL</a:t>
            </a:r>
          </a:p>
          <a:p>
            <a:pPr fontAlgn="auto">
              <a:spcAft>
                <a:spcPts val="0"/>
              </a:spcAft>
            </a:pPr>
            <a:r>
              <a:rPr lang="en-US" altLang="en-US" sz="1400" b="1" dirty="0">
                <a:latin typeface="Segoe UI (Body)"/>
              </a:rPr>
              <a:t>Libraries: </a:t>
            </a:r>
            <a:r>
              <a:rPr lang="en-US" altLang="en-US" sz="1400" dirty="0">
                <a:latin typeface="Segoe UI (Body)"/>
              </a:rPr>
              <a:t>netCDF4, pandas, xarray, matplotlib, cartopy, hvplot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E875CFF7-392B-4B5F-BD77-26E53B9F3EF7}"/>
              </a:ext>
            </a:extLst>
          </p:cNvPr>
          <p:cNvSpPr txBox="1">
            <a:spLocks/>
          </p:cNvSpPr>
          <p:nvPr/>
        </p:nvSpPr>
        <p:spPr>
          <a:xfrm>
            <a:off x="6294216" y="1544127"/>
            <a:ext cx="5897782" cy="52186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1600" b="1" dirty="0">
                <a:latin typeface="Segoe UI (Body)"/>
              </a:rPr>
              <a:t>Step 3. </a:t>
            </a:r>
            <a:r>
              <a:rPr lang="en-US" altLang="en-US" sz="1400" dirty="0">
                <a:latin typeface="Segoe UI (Body)"/>
              </a:rPr>
              <a:t>Compute 90% and 10% thresholds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Segoe UI (Body)"/>
              </a:rPr>
              <a:t>Collect all SSTs at all grid points in the study region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Segoe UI (Body)"/>
              </a:rPr>
              <a:t>Sort these values from the lowest to highest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Segoe UI (Body)"/>
              </a:rPr>
              <a:t>Find the SST values at 90% and at 10% </a:t>
            </a:r>
          </a:p>
          <a:p>
            <a:pPr fontAlgn="auto">
              <a:spcAft>
                <a:spcPts val="0"/>
              </a:spcAft>
            </a:pPr>
            <a:endParaRPr lang="en-US" altLang="en-US" sz="1400" b="1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1600" b="1" dirty="0">
                <a:latin typeface="Segoe UI (Body)"/>
              </a:rPr>
              <a:t>Step 4. </a:t>
            </a:r>
            <a:r>
              <a:rPr lang="en-US" altLang="en-US" sz="1400" dirty="0">
                <a:latin typeface="Segoe UI (Body)"/>
              </a:rPr>
              <a:t>Compute heatwave days and cold-spell days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Segoe UI (Body)"/>
              </a:rPr>
              <a:t>At all grid points, compute # of heatwave days and # of cold spell days</a:t>
            </a:r>
          </a:p>
          <a:p>
            <a:pPr marL="514350" lvl="1" indent="-285750" fontAlgn="auto">
              <a:spcBef>
                <a:spcPts val="600"/>
              </a:spcBef>
              <a:spcAft>
                <a:spcPts val="0"/>
              </a:spcAft>
            </a:pPr>
            <a:r>
              <a:rPr lang="en-US" altLang="en-US" sz="1100" dirty="0">
                <a:latin typeface="Segoe UI (Body)"/>
              </a:rPr>
              <a:t>heatwave day: SSTA &gt; 90% threshold SSTA</a:t>
            </a:r>
          </a:p>
          <a:p>
            <a:pPr marL="514350" lvl="1" indent="-285750" fontAlgn="auto">
              <a:spcBef>
                <a:spcPts val="600"/>
              </a:spcBef>
              <a:spcAft>
                <a:spcPts val="0"/>
              </a:spcAft>
            </a:pPr>
            <a:r>
              <a:rPr lang="en-US" altLang="en-US" sz="1100" dirty="0">
                <a:latin typeface="Segoe UI (Body)"/>
              </a:rPr>
              <a:t>cold spell day: SSTA &lt; 10% threshold SSTA</a:t>
            </a:r>
          </a:p>
          <a:p>
            <a:pPr fontAlgn="auto">
              <a:spcAft>
                <a:spcPts val="0"/>
              </a:spcAft>
            </a:pPr>
            <a:endParaRPr lang="en-US" altLang="en-US" sz="1200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endParaRPr lang="en-US" altLang="en-US" sz="1400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endParaRPr lang="en-US" altLang="en-US" sz="1200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1600" b="1" dirty="0"/>
              <a:t>Step 5. </a:t>
            </a:r>
            <a:r>
              <a:rPr lang="en-US" altLang="en-US" sz="1400" dirty="0"/>
              <a:t>Plots of trends over time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6D921C-0B26-4C0F-A7C8-4D3810013D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91730" y="5439605"/>
            <a:ext cx="1511031" cy="10388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3D6ACA5-EF5A-444E-BDD7-82588EED0486}"/>
              </a:ext>
            </a:extLst>
          </p:cNvPr>
          <p:cNvGrpSpPr>
            <a:grpSpLocks noChangeAspect="1"/>
          </p:cNvGrpSpPr>
          <p:nvPr/>
        </p:nvGrpSpPr>
        <p:grpSpPr>
          <a:xfrm>
            <a:off x="2315472" y="3933789"/>
            <a:ext cx="3440894" cy="1081033"/>
            <a:chOff x="2613035" y="3975465"/>
            <a:chExt cx="3390924" cy="106533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4FDC69-692F-417C-8903-D7556EE16A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13035" y="3975465"/>
              <a:ext cx="3390924" cy="1065332"/>
              <a:chOff x="3019731" y="3705046"/>
              <a:chExt cx="2881458" cy="90527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173D43A-12E0-43A9-A921-51D223944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3019731" y="3705046"/>
                <a:ext cx="1349784" cy="88542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A368A3B-E27A-40D6-8F03-840661500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6163" y="3705046"/>
                <a:ext cx="1285026" cy="905272"/>
              </a:xfrm>
              <a:prstGeom prst="rect">
                <a:avLst/>
              </a:prstGeom>
            </p:spPr>
          </p:pic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85102FF-2969-4B15-8D15-1376720A689C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4222167" y="4502869"/>
              <a:ext cx="191876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06B081-55D4-4811-8BFC-79A18230B6CC}"/>
              </a:ext>
            </a:extLst>
          </p:cNvPr>
          <p:cNvCxnSpPr>
            <a:cxnSpLocks/>
          </p:cNvCxnSpPr>
          <p:nvPr/>
        </p:nvCxnSpPr>
        <p:spPr>
          <a:xfrm>
            <a:off x="0" y="136273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B533D59-3103-45AC-8AD1-78D975A2A35C}"/>
              </a:ext>
            </a:extLst>
          </p:cNvPr>
          <p:cNvCxnSpPr>
            <a:cxnSpLocks/>
          </p:cNvCxnSpPr>
          <p:nvPr/>
        </p:nvCxnSpPr>
        <p:spPr>
          <a:xfrm>
            <a:off x="6095999" y="1362296"/>
            <a:ext cx="0" cy="549570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BC111E-6C12-46FC-A300-F2F3353604B1}"/>
              </a:ext>
            </a:extLst>
          </p:cNvPr>
          <p:cNvCxnSpPr>
            <a:cxnSpLocks/>
          </p:cNvCxnSpPr>
          <p:nvPr/>
        </p:nvCxnSpPr>
        <p:spPr>
          <a:xfrm>
            <a:off x="0" y="2619375"/>
            <a:ext cx="60959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A2938C7-B5ED-4AC9-BF26-3271DC32619B}"/>
              </a:ext>
            </a:extLst>
          </p:cNvPr>
          <p:cNvCxnSpPr>
            <a:cxnSpLocks/>
          </p:cNvCxnSpPr>
          <p:nvPr/>
        </p:nvCxnSpPr>
        <p:spPr>
          <a:xfrm>
            <a:off x="6095997" y="2895600"/>
            <a:ext cx="6096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F1A4F9-4188-4E8A-BBF7-AC18A51CB646}"/>
              </a:ext>
            </a:extLst>
          </p:cNvPr>
          <p:cNvCxnSpPr>
            <a:cxnSpLocks/>
          </p:cNvCxnSpPr>
          <p:nvPr/>
        </p:nvCxnSpPr>
        <p:spPr>
          <a:xfrm>
            <a:off x="6095999" y="4979032"/>
            <a:ext cx="6096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577427-4589-4407-88B3-DF79121837E6}"/>
              </a:ext>
            </a:extLst>
          </p:cNvPr>
          <p:cNvCxnSpPr>
            <a:cxnSpLocks/>
          </p:cNvCxnSpPr>
          <p:nvPr/>
        </p:nvCxnSpPr>
        <p:spPr>
          <a:xfrm>
            <a:off x="-10887" y="5102679"/>
            <a:ext cx="609599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0FBD3723-15B4-4291-B84E-C84149E166A2}"/>
              </a:ext>
            </a:extLst>
          </p:cNvPr>
          <p:cNvSpPr txBox="1">
            <a:spLocks/>
          </p:cNvSpPr>
          <p:nvPr/>
        </p:nvSpPr>
        <p:spPr>
          <a:xfrm>
            <a:off x="638177" y="2772575"/>
            <a:ext cx="5457823" cy="39901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1600" b="1" dirty="0">
                <a:latin typeface="Segoe UI (Body)"/>
              </a:rPr>
              <a:t>Step 1. </a:t>
            </a:r>
            <a:r>
              <a:rPr lang="en-US" altLang="en-US" sz="1400" dirty="0">
                <a:latin typeface="Segoe UI (Body)"/>
              </a:rPr>
              <a:t>Narrow down data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en-US" altLang="en-US" sz="1200" dirty="0">
                <a:latin typeface="Segoe UI (Body)"/>
              </a:rPr>
              <a:t>Combine SST data with a land-sea mask, screening out land data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en-US" altLang="en-US" sz="1200" dirty="0">
                <a:latin typeface="Segoe UI (Body)"/>
              </a:rPr>
              <a:t>Select 38</a:t>
            </a:r>
            <a:r>
              <a:rPr lang="en-US" sz="12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°</a:t>
            </a:r>
            <a:r>
              <a:rPr lang="en-US" altLang="en-US" sz="1200" dirty="0">
                <a:latin typeface="Segoe UI (Body)"/>
              </a:rPr>
              <a:t>N-46</a:t>
            </a:r>
            <a:r>
              <a:rPr lang="en-US" sz="12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°</a:t>
            </a:r>
            <a:r>
              <a:rPr lang="en-US" altLang="en-US" sz="1200" dirty="0">
                <a:latin typeface="Segoe UI (Body)"/>
              </a:rPr>
              <a:t>N, 108</a:t>
            </a:r>
            <a:r>
              <a:rPr lang="en-US" sz="12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°</a:t>
            </a:r>
            <a:r>
              <a:rPr lang="en-US" altLang="en-US" sz="1200" dirty="0">
                <a:latin typeface="Segoe UI (Body)"/>
              </a:rPr>
              <a:t>W-118</a:t>
            </a:r>
            <a:r>
              <a:rPr lang="en-US" sz="12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°</a:t>
            </a:r>
            <a:r>
              <a:rPr lang="en-US" altLang="en-US" sz="1200" dirty="0">
                <a:latin typeface="Segoe UI (Body)"/>
              </a:rPr>
              <a:t>W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</a:pPr>
            <a:r>
              <a:rPr lang="en-US" altLang="en-US" sz="1200" dirty="0">
                <a:latin typeface="Segoe UI (Body)"/>
              </a:rPr>
              <a:t>Filter for whole years, 1982-2020</a:t>
            </a:r>
          </a:p>
          <a:p>
            <a:pPr fontAlgn="auto">
              <a:spcAft>
                <a:spcPts val="0"/>
              </a:spcAft>
            </a:pPr>
            <a:endParaRPr lang="en-US" altLang="en-US" sz="1200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endParaRPr lang="en-US" altLang="en-US" sz="1200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endParaRPr lang="en-US" altLang="en-US" sz="1200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endParaRPr lang="en-US" altLang="en-US" sz="1200" dirty="0">
              <a:latin typeface="Segoe UI (Body)"/>
            </a:endParaRPr>
          </a:p>
          <a:p>
            <a:pPr fontAlgn="auto">
              <a:spcAft>
                <a:spcPts val="0"/>
              </a:spcAft>
            </a:pPr>
            <a:r>
              <a:rPr lang="en-US" altLang="en-US" sz="1600" b="1" dirty="0">
                <a:latin typeface="Segoe UI (Body)"/>
              </a:rPr>
              <a:t>Step 2. </a:t>
            </a:r>
            <a:r>
              <a:rPr lang="en-US" altLang="en-US" sz="1400" dirty="0">
                <a:latin typeface="Segoe UI (Body)"/>
              </a:rPr>
              <a:t>Compute climatology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Segoe UI (Body)"/>
              </a:rPr>
              <a:t>Compute climatology by averaging SST data 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Segoe UI (Body)"/>
              </a:rPr>
              <a:t>Remove climatology from SST data, obtain SSTAs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0C2740A-8BA6-4D93-BE7E-B68BED80FA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1488" y="1392863"/>
            <a:ext cx="809623" cy="149712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4CED7D6-A7F3-4EA5-B7EE-D9CD199BF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036193" y="6046998"/>
            <a:ext cx="3040102" cy="771529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D5CA0C3B-2407-4169-B918-FE20837241A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427"/>
          <a:stretch/>
        </p:blipFill>
        <p:spPr>
          <a:xfrm>
            <a:off x="7004509" y="5391576"/>
            <a:ext cx="4388747" cy="14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E30AD9A-86CB-4640-88CE-801265C7068D}"/>
              </a:ext>
            </a:extLst>
          </p:cNvPr>
          <p:cNvGrpSpPr/>
          <p:nvPr/>
        </p:nvGrpSpPr>
        <p:grpSpPr>
          <a:xfrm>
            <a:off x="877386" y="362494"/>
            <a:ext cx="9759253" cy="6133011"/>
            <a:chOff x="511627" y="398417"/>
            <a:chExt cx="9759253" cy="613301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22031F-E32B-4952-9D3F-69EA062D3A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627" y="398418"/>
              <a:ext cx="4625703" cy="6133010"/>
              <a:chOff x="546462" y="-45720"/>
              <a:chExt cx="7162800" cy="949683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C434487-1F6B-489C-9F9E-BF423A777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6462" y="-45720"/>
                <a:ext cx="7162800" cy="467677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C57C9AB-E5E3-4D33-BB44-62167168E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546462" y="4774338"/>
                <a:ext cx="7162800" cy="4676774"/>
              </a:xfrm>
              <a:prstGeom prst="rect">
                <a:avLst/>
              </a:prstGeom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DF558D-2C4B-40F2-A622-1C37BE42DB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7434" y="398417"/>
              <a:ext cx="4673446" cy="6133011"/>
              <a:chOff x="3550920" y="-2230349"/>
              <a:chExt cx="7162800" cy="9399816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B0A5586-76DA-46EE-8414-571883CEA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0920" y="2492692"/>
                <a:ext cx="7162800" cy="467677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D556C87-C520-41DC-8658-F91A4A2BC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0920" y="-2230349"/>
                <a:ext cx="7162800" cy="46767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78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6E40D89-29AD-404F-9DB4-244E821F1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D675D77-880B-4DCA-8F65-8C5934C6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Trends over the years, 1982-2020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2224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Custom 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BTQ Pride Month_Win32_JC_SL_v4" id="{CA9F7597-5544-42D8-B31D-43D456F50987}" vid="{8A5AAD2C-4DBE-4C17-8C07-1F8B558A7EE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BB44C1-6224-4D46-97A9-F75279ACE24F}">
  <ds:schemaRefs>
    <ds:schemaRef ds:uri="http://schemas.microsoft.com/office/2006/documentManagement/types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6c05727-aa75-4e4a-9b5f-8a80a1165891"/>
    <ds:schemaRef ds:uri="230e9df3-be65-4c73-a93b-d1236ebd677e"/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A57CB9-6A24-40E2-A1D9-18A99581B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30EBC-8C48-4EBB-B4AA-7AD7188286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LGBTQI Pride Month presentation</Template>
  <TotalTime>438</TotalTime>
  <Words>227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Consolas</vt:lpstr>
      <vt:lpstr>Roboto</vt:lpstr>
      <vt:lpstr>Segoe UI</vt:lpstr>
      <vt:lpstr>Segoe UI (Body)</vt:lpstr>
      <vt:lpstr>Segoe UI Variable Display Semil</vt:lpstr>
      <vt:lpstr>Office Theme</vt:lpstr>
      <vt:lpstr>Visualizing SSTAs in the Gulf of Maine from 1982-2020</vt:lpstr>
      <vt:lpstr>Methodology</vt:lpstr>
      <vt:lpstr>PowerPoint Presentation</vt:lpstr>
      <vt:lpstr>Trends over the years, 1982-2020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slide with the title, your name, and a large, descriptive still image.</dc:title>
  <dc:subject/>
  <dc:creator>Shelby Gibson</dc:creator>
  <cp:keywords/>
  <dc:description/>
  <cp:lastModifiedBy>Shelby Gibson</cp:lastModifiedBy>
  <cp:revision>2</cp:revision>
  <dcterms:created xsi:type="dcterms:W3CDTF">2021-11-29T17:10:19Z</dcterms:created>
  <dcterms:modified xsi:type="dcterms:W3CDTF">2021-11-30T23:24:16Z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