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0" r:id="rId9"/>
    <p:sldId id="261" r:id="rId10"/>
  </p:sldIdLst>
  <p:sldSz cx="9144000" cy="5143500" type="screen16x9"/>
  <p:notesSz cx="6858000" cy="9144000"/>
  <p:embeddedFontLst>
    <p:embeddedFont>
      <p:font typeface="Merriweather" panose="020B0604020202020204" pitchFamily="2" charset="0"/>
      <p:regular r:id="rId12"/>
      <p:bold r:id="rId13"/>
      <p:italic r:id="rId14"/>
      <p:boldItalic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13" d="100"/>
          <a:sy n="213" d="100"/>
        </p:scale>
        <p:origin x="30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05ad6c721e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05ad6c721e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5ad6c721e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05ad6c721e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5ad6c721e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05ad6c721e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5ad6c721e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05ad6c721e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5ad6c721e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05ad6c721e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5ad6c721e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05ad6c721e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5ad6c721e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05ad6c721e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5ad6c721e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5ad6c721e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cience.howstuffworks.com/life/biology-fields/slime-molds.htm" TargetMode="External"/><Relationship Id="rId3" Type="http://schemas.openxmlformats.org/officeDocument/2006/relationships/hyperlink" Target="https://media.wired.com/photos/5955bb045992c54331ac1827/master/pass/SciSource_7Z3597.jpg" TargetMode="External"/><Relationship Id="rId7" Type="http://schemas.openxmlformats.org/officeDocument/2006/relationships/hyperlink" Target="https://mapmaker.nationalgeographic.org/map/313dfa4e9d97416687ee77c129a0482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we-repository.worktribe.com/output/980579/characteristics-of-pattern-formation-and-evolution-in-approximations-of-physarum-transport-networks" TargetMode="External"/><Relationship Id="rId5" Type="http://schemas.openxmlformats.org/officeDocument/2006/relationships/hyperlink" Target="https://sagejenson.com/physarum" TargetMode="External"/><Relationship Id="rId10" Type="http://schemas.openxmlformats.org/officeDocument/2006/relationships/hyperlink" Target="https://www.smithsonianmag.com/smart-news/how-brainless-slime-mold-stores-memories-180977097/" TargetMode="External"/><Relationship Id="rId4" Type="http://schemas.openxmlformats.org/officeDocument/2006/relationships/hyperlink" Target="https://i.gzn.jp/img/2016/12/26/slime-molds/cap00030_m.jpg" TargetMode="External"/><Relationship Id="rId9" Type="http://schemas.openxmlformats.org/officeDocument/2006/relationships/hyperlink" Target="https://appvoices.org/2019/10/11/slime-mold-intelligenc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7775" y="1756675"/>
            <a:ext cx="5066350" cy="33868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ctrTitle"/>
          </p:nvPr>
        </p:nvSpPr>
        <p:spPr>
          <a:xfrm>
            <a:off x="683175" y="539725"/>
            <a:ext cx="59082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09"/>
              <a:t>Slime Mold Simulation </a:t>
            </a:r>
            <a:r>
              <a:rPr lang="en" sz="2240"/>
              <a:t>for Designing Networks</a:t>
            </a:r>
            <a:endParaRPr sz="2240"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730800" y="1822225"/>
            <a:ext cx="16887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Harmony He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Slime Mold</a:t>
            </a:r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Physarum polycephalum</a:t>
            </a:r>
            <a:endParaRPr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Single celled, but aggregates with other slime molds to form a multicellular structure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dirty="0">
                <a:solidFill>
                  <a:schemeClr val="dk1"/>
                </a:solidFill>
              </a:rPr>
              <a:t>Intelligent, but brainless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dirty="0">
                <a:solidFill>
                  <a:schemeClr val="dk1"/>
                </a:solidFill>
              </a:rPr>
              <a:t>Has the ability to find an efficient network among food particles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dirty="0">
                <a:solidFill>
                  <a:schemeClr val="dk1"/>
                </a:solidFill>
              </a:rPr>
              <a:t>Can solve mazes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dirty="0">
                <a:solidFill>
                  <a:schemeClr val="dk1"/>
                </a:solidFill>
              </a:rPr>
              <a:t>Tubular network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dirty="0">
                <a:solidFill>
                  <a:schemeClr val="dk1"/>
                </a:solidFill>
              </a:rPr>
              <a:t>Tubes get softened when slime mold detect food, causing them to expand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dirty="0">
                <a:solidFill>
                  <a:schemeClr val="dk1"/>
                </a:solidFill>
              </a:rPr>
              <a:t>More slime mold goes through, strengthening these tubes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dirty="0">
                <a:solidFill>
                  <a:schemeClr val="dk1"/>
                </a:solidFill>
              </a:rPr>
              <a:t>Thickest tubes are efficient paths to food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3875" y="1427750"/>
            <a:ext cx="3465275" cy="346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 Method inspired by slime mold behavior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311725" y="1704075"/>
            <a:ext cx="37692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Starts from one point and fans out to explore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Slime mold cells moves independently to spread out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Leaves decaying/diffusing trail behind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Finds “efficient path” to food</a:t>
            </a:r>
            <a:endParaRPr sz="1600"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Cells likely to be influenced by trails to food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700"/>
          </a:p>
        </p:txBody>
      </p:sp>
      <p:grpSp>
        <p:nvGrpSpPr>
          <p:cNvPr id="80" name="Google Shape;80;p15"/>
          <p:cNvGrpSpPr/>
          <p:nvPr/>
        </p:nvGrpSpPr>
        <p:grpSpPr>
          <a:xfrm>
            <a:off x="4217654" y="2106517"/>
            <a:ext cx="4777092" cy="2049793"/>
            <a:chOff x="4924223" y="1974102"/>
            <a:chExt cx="4368626" cy="1874525"/>
          </a:xfrm>
        </p:grpSpPr>
        <p:pic>
          <p:nvPicPr>
            <p:cNvPr id="81" name="Google Shape;81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24223" y="1974105"/>
              <a:ext cx="1875924" cy="18745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Google Shape;82;p15"/>
            <p:cNvSpPr txBox="1"/>
            <p:nvPr/>
          </p:nvSpPr>
          <p:spPr>
            <a:xfrm>
              <a:off x="6800150" y="2721250"/>
              <a:ext cx="512100" cy="6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>
                  <a:latin typeface="Roboto"/>
                  <a:ea typeface="Roboto"/>
                  <a:cs typeface="Roboto"/>
                  <a:sym typeface="Roboto"/>
                </a:rPr>
                <a:t>-&gt;</a:t>
              </a:r>
              <a:endParaRPr sz="36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83" name="Google Shape;83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07149" y="1974102"/>
              <a:ext cx="1885700" cy="18745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 Method inspired by slime mold behavior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11725" y="1378175"/>
            <a:ext cx="75084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After food is found, begins exploring again</a:t>
            </a:r>
            <a:endParaRPr sz="150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Most cells starting from the most recently discovered food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 each iteration, the slime mold cells explores in a different direction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Simulation stops when all food is found</a:t>
            </a:r>
            <a:endParaRPr sz="15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grpSp>
        <p:nvGrpSpPr>
          <p:cNvPr id="90" name="Google Shape;90;p16"/>
          <p:cNvGrpSpPr/>
          <p:nvPr/>
        </p:nvGrpSpPr>
        <p:grpSpPr>
          <a:xfrm>
            <a:off x="538109" y="2663841"/>
            <a:ext cx="8067834" cy="2272570"/>
            <a:chOff x="415986" y="2486725"/>
            <a:chExt cx="8581889" cy="2417370"/>
          </a:xfrm>
        </p:grpSpPr>
        <p:pic>
          <p:nvPicPr>
            <p:cNvPr id="91" name="Google Shape;91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03650" y="2494814"/>
              <a:ext cx="2419176" cy="2401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92;p16"/>
            <p:cNvSpPr txBox="1"/>
            <p:nvPr/>
          </p:nvSpPr>
          <p:spPr>
            <a:xfrm>
              <a:off x="2885163" y="3450250"/>
              <a:ext cx="579300" cy="78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latin typeface="Roboto"/>
                  <a:ea typeface="Roboto"/>
                  <a:cs typeface="Roboto"/>
                  <a:sym typeface="Roboto"/>
                </a:rPr>
                <a:t>-&gt;</a:t>
              </a:r>
              <a:endParaRPr sz="36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93" name="Google Shape;93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5986" y="2486725"/>
              <a:ext cx="2431782" cy="2417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6"/>
            <p:cNvPicPr preferRelativeResize="0"/>
            <p:nvPr/>
          </p:nvPicPr>
          <p:blipFill rotWithShape="1">
            <a:blip r:embed="rId5">
              <a:alphaModFix/>
            </a:blip>
            <a:srcRect l="22960" t="12353" r="19667" b="10965"/>
            <a:stretch/>
          </p:blipFill>
          <p:spPr>
            <a:xfrm>
              <a:off x="6602665" y="2494825"/>
              <a:ext cx="2395210" cy="240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16"/>
            <p:cNvSpPr txBox="1"/>
            <p:nvPr/>
          </p:nvSpPr>
          <p:spPr>
            <a:xfrm>
              <a:off x="5993649" y="3450250"/>
              <a:ext cx="585058" cy="7856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>
                  <a:latin typeface="Roboto"/>
                  <a:ea typeface="Roboto"/>
                  <a:cs typeface="Roboto"/>
                  <a:sym typeface="Roboto"/>
                </a:rPr>
                <a:t>-&gt;</a:t>
              </a:r>
              <a:endParaRPr sz="36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 Map</a:t>
            </a:r>
            <a:endParaRPr/>
          </a:p>
        </p:txBody>
      </p:sp>
      <p:pic>
        <p:nvPicPr>
          <p:cNvPr id="2" name="slimeMoldUSMap">
            <a:hlinkClick r:id="" action="ppaction://media"/>
            <a:extLst>
              <a:ext uri="{FF2B5EF4-FFF2-40B4-BE49-F238E27FC236}">
                <a16:creationId xmlns:a16="http://schemas.microsoft.com/office/drawing/2014/main" id="{221B5AD5-C917-44BF-9353-4B6107287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3858" y="1327896"/>
            <a:ext cx="4839446" cy="3629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 Map</a:t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562" y="1275250"/>
            <a:ext cx="7222869" cy="386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25" name="Google Shape;125;p21"/>
          <p:cNvSpPr txBox="1"/>
          <p:nvPr/>
        </p:nvSpPr>
        <p:spPr>
          <a:xfrm>
            <a:off x="311725" y="1400175"/>
            <a:ext cx="8413500" cy="3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Slime mold image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○"/>
            </a:pPr>
            <a:r>
              <a:rPr lang="en" sz="12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https://media.wired.com/photos/5955bb045992c54331ac1827/master/pass/SciSource_7Z3597.jpg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Slime mold recreating tokyo rail network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</a:pP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https://i.gzn.jp/img/2016/12/26/slime-molds/cap00030_m.jpg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Algorithm for trail, pattern formation, diffusion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</a:pP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https://sagejenson.com/physarum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</a:pP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https://uwe-repository.worktribe.com/output/980579/characteristics-of-pattern-formation-and-evolution-in-approximations-of-physarum-transport-networks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Map maker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</a:pP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https://mapmaker.nationalgeographic.org/map/313dfa4e9d97416687ee77c129a04824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Slime mold information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</a:pP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https://science.howstuffworks.com/life/biology-fields/slime-molds.htm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</a:pP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https://appvoices.org/2019/10/11/slime-mold-intelligence/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</a:pP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https://www.smithsonianmag.com/smart-news/how-brainless-slime-mold-stores-memories-180977097/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Food</a:t>
            </a:r>
            <a:endParaRPr/>
          </a:p>
        </p:txBody>
      </p:sp>
      <p:pic>
        <p:nvPicPr>
          <p:cNvPr id="2" name="slimeMoldFood">
            <a:hlinkClick r:id="" action="ppaction://media"/>
            <a:extLst>
              <a:ext uri="{FF2B5EF4-FFF2-40B4-BE49-F238E27FC236}">
                <a16:creationId xmlns:a16="http://schemas.microsoft.com/office/drawing/2014/main" id="{B44C29BE-0E7A-42C6-A144-888EBA1767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6612" y="1278964"/>
            <a:ext cx="5025116" cy="3768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Food</a:t>
            </a:r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l="22960" t="12353" r="19667" b="10965"/>
          <a:stretch/>
        </p:blipFill>
        <p:spPr>
          <a:xfrm>
            <a:off x="2734588" y="1324850"/>
            <a:ext cx="3674875" cy="368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</Words>
  <Application>Microsoft Office PowerPoint</Application>
  <PresentationFormat>On-screen Show (16:9)</PresentationFormat>
  <Paragraphs>44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Merriweather</vt:lpstr>
      <vt:lpstr>Roboto</vt:lpstr>
      <vt:lpstr>Arial</vt:lpstr>
      <vt:lpstr>Paradigm</vt:lpstr>
      <vt:lpstr>Slime Mold Simulation for Designing Networks</vt:lpstr>
      <vt:lpstr>Slime Mold</vt:lpstr>
      <vt:lpstr>Simulation Method inspired by slime mold behavior </vt:lpstr>
      <vt:lpstr>Simulation Method inspired by slime mold behavior </vt:lpstr>
      <vt:lpstr>USA Map</vt:lpstr>
      <vt:lpstr>USA Map</vt:lpstr>
      <vt:lpstr>References</vt:lpstr>
      <vt:lpstr>Finding Food</vt:lpstr>
      <vt:lpstr>Finding Food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Slime Mold Simulation for Designing Networks</dc:title>
  <cp:lastModifiedBy>he.harmony@gmail.com</cp:lastModifiedBy>
  <cp:revision>1</cp:revision>
  <dcterms:modified xsi:type="dcterms:W3CDTF">2021-12-01T19:32:39Z</dcterms:modified>
</cp:coreProperties>
</file>