
<file path=[Content_Types].xml><?xml version="1.0" encoding="utf-8"?>
<Types xmlns="http://schemas.openxmlformats.org/package/2006/content-types">
  <Default Extension="fntdata" ContentType="application/x-fontdata"/>
  <Default Extension="m4v" ContentType="video/mp4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Lato" panose="020F0502020204030203" pitchFamily="34" charset="0"/>
      <p:regular r:id="rId9"/>
      <p:bold r:id="rId10"/>
      <p:italic r:id="rId11"/>
      <p:boldItalic r:id="rId12"/>
    </p:embeddedFont>
    <p:embeddedFont>
      <p:font typeface="Montserrat" panose="00000500000000000000" pitchFamily="2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0507182f38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0507182f38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0507182f38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0507182f38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0507182f38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0507182f38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0507182f38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0507182f38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0507182f38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0507182f38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11"/>
          <p:cNvSpPr txBox="1">
            <a:spLocks noGrp="1"/>
          </p:cNvSpPr>
          <p:nvPr>
            <p:ph type="title" hasCustomPrompt="1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4v"/><Relationship Id="rId1" Type="http://schemas.microsoft.com/office/2007/relationships/media" Target="../media/media1.m4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3.m4v"/><Relationship Id="rId1" Type="http://schemas.microsoft.com/office/2007/relationships/media" Target="../media/media3.m4v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>
            <a:spLocks noGrp="1"/>
          </p:cNvSpPr>
          <p:nvPr>
            <p:ph type="ctrTitle"/>
          </p:nvPr>
        </p:nvSpPr>
        <p:spPr>
          <a:xfrm>
            <a:off x="3356425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Breakout</a:t>
            </a:r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1"/>
          </p:nvPr>
        </p:nvSpPr>
        <p:spPr>
          <a:xfrm>
            <a:off x="3886708" y="2269336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By Joshua Delrosario</a:t>
            </a:r>
            <a:endParaRPr dirty="0"/>
          </a:p>
        </p:txBody>
      </p:sp>
      <p:pic>
        <p:nvPicPr>
          <p:cNvPr id="136" name="Google Shape;13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8000" y="630349"/>
            <a:ext cx="2618817" cy="378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Methodology</a:t>
            </a:r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dirty="0"/>
              <a:t>Inspired by the retro game “Breakout” and the Random Walks Homework</a:t>
            </a: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dirty="0"/>
              <a:t>Heavy use of Object Oriented Programming</a:t>
            </a:r>
            <a:endParaRPr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dirty="0"/>
              <a:t>Multiple Matrices: one for display and one for tracking object “hitboxes”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reakout_Conv_1">
            <a:hlinkClick r:id="" action="ppaction://media"/>
            <a:extLst>
              <a:ext uri="{FF2B5EF4-FFF2-40B4-BE49-F238E27FC236}">
                <a16:creationId xmlns:a16="http://schemas.microsoft.com/office/drawing/2014/main" id="{99BAE7A7-2AFA-4E02-9C40-953763B5744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45442" y="751831"/>
            <a:ext cx="4853116" cy="3639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Adding Splitters</a:t>
            </a:r>
            <a:endParaRPr/>
          </a:p>
        </p:txBody>
      </p:sp>
      <p:sp>
        <p:nvSpPr>
          <p:cNvPr id="153" name="Google Shape;153;p16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Added a new ball type, splitters, that can split when they impact another entity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ev_splitter">
            <a:hlinkClick r:id="" action="ppaction://media"/>
            <a:extLst>
              <a:ext uri="{FF2B5EF4-FFF2-40B4-BE49-F238E27FC236}">
                <a16:creationId xmlns:a16="http://schemas.microsoft.com/office/drawing/2014/main" id="{1A918253-DC82-4ACA-B06D-A2D78EE24A9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16493" y="805119"/>
            <a:ext cx="4711014" cy="35332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8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Putting things together...</a:t>
            </a:r>
            <a:endParaRPr/>
          </a:p>
        </p:txBody>
      </p:sp>
      <p:pic>
        <p:nvPicPr>
          <p:cNvPr id="4" name="Breakout With Splitter Conv-1">
            <a:hlinkClick r:id="" action="ppaction://media"/>
            <a:extLst>
              <a:ext uri="{FF2B5EF4-FFF2-40B4-BE49-F238E27FC236}">
                <a16:creationId xmlns:a16="http://schemas.microsoft.com/office/drawing/2014/main" id="{7A784AE4-B439-4B42-BCED-D9B2F365A20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45491" y="1332984"/>
            <a:ext cx="4133335" cy="3100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60</Words>
  <Application>Microsoft Office PowerPoint</Application>
  <PresentationFormat>On-screen Show (16:9)</PresentationFormat>
  <Paragraphs>9</Paragraphs>
  <Slides>6</Slides>
  <Notes>6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Lato</vt:lpstr>
      <vt:lpstr>Arial</vt:lpstr>
      <vt:lpstr>Montserrat</vt:lpstr>
      <vt:lpstr>Focus</vt:lpstr>
      <vt:lpstr>Breakout</vt:lpstr>
      <vt:lpstr>Methodology</vt:lpstr>
      <vt:lpstr>PowerPoint Presentation</vt:lpstr>
      <vt:lpstr>Adding Splitters</vt:lpstr>
      <vt:lpstr>PowerPoint Presentation</vt:lpstr>
      <vt:lpstr>Putting things together...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Breakout</dc:title>
  <cp:lastModifiedBy>Joshua Delrosario</cp:lastModifiedBy>
  <cp:revision>3</cp:revision>
  <dcterms:modified xsi:type="dcterms:W3CDTF">2021-11-30T18:23:37Z</dcterms:modified>
</cp:coreProperties>
</file>