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Thursday, November 25,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2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6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Thursday, November 25,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9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1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5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5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10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Thursday, November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3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Thursday, November 25,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3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E5E9831-4DDA-4ADC-AD00-242BE4A5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D7B730-025E-443B-ABD9-E7898D7A0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05E862-D370-452D-918F-61C196991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63F0B-50B8-49D0-BDE4-BE6D9AA04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577" y="576263"/>
            <a:ext cx="4820193" cy="2967606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/>
              <a:t>Learning to Swim Home with Random Walks and Mimicry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24480-F927-4E55-A92A-1CFA5BD7E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0577" y="3764975"/>
            <a:ext cx="4820193" cy="2192683"/>
          </a:xfrm>
        </p:spPr>
        <p:txBody>
          <a:bodyPr>
            <a:normAutofit/>
          </a:bodyPr>
          <a:lstStyle/>
          <a:p>
            <a:pPr algn="l"/>
            <a:r>
              <a:rPr lang="en-US" sz="2200"/>
              <a:t>Kaichen Liu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9E202C6-1AAE-4886-AA1F-E75FFE37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85800"/>
            <a:ext cx="558268" cy="5486400"/>
          </a:xfrm>
          <a:prstGeom prst="rect">
            <a:avLst/>
          </a:prstGeom>
          <a:solidFill>
            <a:srgbClr val="7499BA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EF0297-1CDD-44A7-89AD-0538E6C98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r="-2" b="-2"/>
          <a:stretch/>
        </p:blipFill>
        <p:spPr bwMode="auto">
          <a:xfrm>
            <a:off x="558268" y="685800"/>
            <a:ext cx="43470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E99AF7C-1891-4194-B917-5970737F4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7499B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1BCEC1F-16DF-481B-9DA0-311D4223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7499B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2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9CE9782-0FD1-493B-9C50-C51AB7C5E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619023-691E-4F1C-A10A-0EA3D044E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F31C88-3DEF-4EA8-AE3A-49441413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85800"/>
            <a:ext cx="422144" cy="5486400"/>
          </a:xfrm>
          <a:prstGeom prst="rect">
            <a:avLst/>
          </a:prstGeom>
          <a:solidFill>
            <a:srgbClr val="957847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7EAFFD-2BD1-4600-B034-EEF700787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DBD48292-1DFE-4BE3-9B03-91F7FA9D4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7" b="2"/>
          <a:stretch/>
        </p:blipFill>
        <p:spPr>
          <a:xfrm>
            <a:off x="413003" y="685800"/>
            <a:ext cx="4073933" cy="54864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0CE786D-5F32-462B-AB14-8AE585CA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026" y="680190"/>
            <a:ext cx="5828376" cy="5486400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The sea turtles of Ascension Island migrate to and from the coast of eastern Brazil using navigation methods still mysterious to scientists.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I use a dataset of a few real sea turtle migration paths, composed of graph edges of when their tags pinged, and tried to see if I could generate simplistic sim-turtles relying on random behavior that still found their way back to Ascension Island from eastern Brazil.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I started my sim-turtles off the coast of Brazil and swam my sim-turtles by sampling edges for their trajectories from the Gaussian distribution of the movements modeled on the real sea turtle movement data.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If the sim-turtle was nearby a real turtle’s past trajectory edge, it decided to “mimic” its peers’ trajectory with </a:t>
            </a:r>
            <a:r>
              <a:rPr lang="en-US" sz="1800">
                <a:solidFill>
                  <a:schemeClr val="tx1"/>
                </a:solidFill>
              </a:rPr>
              <a:t>probability </a:t>
            </a:r>
            <a:r>
              <a:rPr lang="en-US" sz="1800" i="1">
                <a:solidFill>
                  <a:schemeClr val="tx1"/>
                </a:solidFill>
              </a:rPr>
              <a:t>p</a:t>
            </a:r>
            <a:r>
              <a:rPr lang="en-US" sz="1800">
                <a:solidFill>
                  <a:schemeClr val="tx1"/>
                </a:solidFill>
              </a:rPr>
              <a:t>. </a:t>
            </a:r>
            <a:r>
              <a:rPr lang="en-US" sz="1800" dirty="0">
                <a:solidFill>
                  <a:schemeClr val="tx1"/>
                </a:solidFill>
              </a:rPr>
              <a:t>The idea is that if not all turtles knew the exact way to the island, one turtle meeting another could converge the paths of the more lost/unsure one to the island.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D4B5F26-8713-4267-9186-183BB809C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95784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72C66DF-2004-4C24-8C07-554E4149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95784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20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789A05-76D0-47F6-AD3C-AF905732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86370A-7D90-48F7-B93A-F5621720A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038BE-6A17-40FF-81FE-AB75B7190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746F1B-EB94-41AF-9BAF-630674421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BDC5-2AC0-4E31-8744-FACDC1B33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96182" y="680186"/>
            <a:ext cx="688785" cy="5477813"/>
          </a:xfrm>
          <a:prstGeom prst="rect">
            <a:avLst/>
          </a:prstGeom>
          <a:solidFill>
            <a:srgbClr val="B08F5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F0A2E1-1F18-4CF7-A33C-17302F1AD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B08F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00C619-2991-4D0C-8B1F-2CCE3A282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B08F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nimation1">
            <a:hlinkClick r:id="" action="ppaction://media"/>
            <a:extLst>
              <a:ext uri="{FF2B5EF4-FFF2-40B4-BE49-F238E27FC236}">
                <a16:creationId xmlns:a16="http://schemas.microsoft.com/office/drawing/2014/main" id="{9E568203-2AD4-411F-80D6-D080B20BF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on2">
            <a:hlinkClick r:id="" action="ppaction://media"/>
            <a:extLst>
              <a:ext uri="{FF2B5EF4-FFF2-40B4-BE49-F238E27FC236}">
                <a16:creationId xmlns:a16="http://schemas.microsoft.com/office/drawing/2014/main" id="{B5E831D0-4E79-4605-8534-B26E8A56C5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on3">
            <a:hlinkClick r:id="" action="ppaction://media"/>
            <a:extLst>
              <a:ext uri="{FF2B5EF4-FFF2-40B4-BE49-F238E27FC236}">
                <a16:creationId xmlns:a16="http://schemas.microsoft.com/office/drawing/2014/main" id="{75F3841E-7414-4D29-B11D-179B0578E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setVTI">
  <a:themeElements>
    <a:clrScheme name="Office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Dante">
      <a:majorFont>
        <a:latin typeface="Univers Light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180</Words>
  <Application>Microsoft Office PowerPoint</Application>
  <PresentationFormat>Widescreen</PresentationFormat>
  <Paragraphs>6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Dante (Headings)2</vt:lpstr>
      <vt:lpstr>Helvetica Neue Medium</vt:lpstr>
      <vt:lpstr>Arial</vt:lpstr>
      <vt:lpstr>Univers</vt:lpstr>
      <vt:lpstr>Univers Light</vt:lpstr>
      <vt:lpstr>Wingdings 2</vt:lpstr>
      <vt:lpstr>OffsetVTI</vt:lpstr>
      <vt:lpstr>Learning to Swim Home with Random Walks and Mimicry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Kaichen Liu</dc:creator>
  <cp:lastModifiedBy>Kaichen Liu</cp:lastModifiedBy>
  <cp:revision>11</cp:revision>
  <dcterms:created xsi:type="dcterms:W3CDTF">2021-11-23T22:44:49Z</dcterms:created>
  <dcterms:modified xsi:type="dcterms:W3CDTF">2021-11-26T03:34:07Z</dcterms:modified>
</cp:coreProperties>
</file>