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2e78ee5f1_1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2e78ee5f1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2e78ee5f1_1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2e78ee5f1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2e54764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2e54764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2e78ee5f1_1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02e78ee5f1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02e54764e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02e54764e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2e78ee5f1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2e78ee5f1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2e78ee5f1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2e78ee5f1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2e78ee5f1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2e78ee5f1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2e54764e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2e54764e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2e78ee5f1_1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2e78ee5f1_1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2e78ee5f1_1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2e78ee5f1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2e78ee5f1_1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2e78ee5f1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2e78ee5f1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2e78ee5f1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Bvngz7CxBOfhbbm0e7whYF9sFDFdFGAE/view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LgmuwyeGJxpC0sEn_LZVJLp2zDLfoqCi/vie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google.com/url?sa=i&amp;url=https%3A%2F%2Fwww.youtube.com%2Fwatch%3Fv%3DgJEhog-vZKU&amp;psig=AOvVaw0rLr0eamzYRXgOEzxhWp-D&amp;ust=1638403096972000&amp;source=images&amp;cd=vfe&amp;ved=0CAsQjRxqFwoTCNDG6qalwfQCFQAAAAAdAAAAABA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wBFgz032iKb1lWxtG-0hr9QV6Y71p6Le/view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RMg5Mo2uI13ww4IOFwrCoh0cZTtdwyAQ/view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lyn4NxAztalKJKK3Li_QSQclZl2DJfLq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eJecEjOIl1F0xBL14q51qj-719-r0z5_/view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Altruism in Prey/Predator Relationships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Isaac Merritt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321075"/>
            <a:ext cx="4192374" cy="235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Altruistic Model</a:t>
            </a:r>
            <a:endParaRPr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6</a:t>
            </a:r>
            <a:r>
              <a:rPr lang="en"/>
              <a:t>.25% Standard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18.75% Altruistic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4% Predators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25 timestep simulation on the left, 50 on the right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Altruistic Model</a:t>
            </a:r>
            <a:endParaRPr/>
          </a:p>
        </p:txBody>
      </p:sp>
      <p:pic>
        <p:nvPicPr>
          <p:cNvPr id="150" name="Google Shape;150;p23" title="simulation25day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25" y="2078875"/>
            <a:ext cx="3812300" cy="285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3" title="simulation50days.mp4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5400" y="2078875"/>
            <a:ext cx="3812300" cy="2859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62" name="Google Shape;162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the selfish model, the population trends downwards with no </a:t>
            </a:r>
            <a:r>
              <a:rPr lang="en"/>
              <a:t>apparent indication of growth in the future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the hybrid model, the population begins to grow a bit after initially decreasing in size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the altruistic model, the population notably begins to recover after the initial decrease, showing an upward trend at the end of the simulation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This appears to indicate that altruism helps the species, but not necessarily the individual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Species benefit from altruism, but there may be an individual cost associated with exhibiting altruistic traits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Individual benefit/cost is a question for a subsequent project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68" name="Google Shape;168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Cover Image: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https://www.google.com/url?sa=i&amp;url=https%3A%2F%2Fwww.youtube.com%2Fwatch%3Fv%3DgJEhog-vZKU&amp;psig=AOvVaw0rLr0eamzYRXgOEzxhWp-D&amp;ust=1638403096972000&amp;source=images&amp;cd=vfe&amp;ved=0CAsQjRxqFwoTCNDG6qalwfQCFQAAAAAdAAAAABAD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This project primarily explores the effect altruism has on a prey species as a whole.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Does altruism help or hurt the species?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The simulation uses random walks to simulate a prey/predator environment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It also uses Monte Carlo techniques to sample from a probability space that dictates individual behavior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Altruism?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In this project, I have defined altruism to be </a:t>
            </a:r>
            <a:r>
              <a:rPr b="1" lang="en" sz="1700"/>
              <a:t>a trait exhibited by individuals of a prey species who value the lives of their peers and the livelihood of their species more than their own individual life.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In the context of this project, this means that altruistic prey will ‘shout out’ when there is a predator present, and attempt to distract that predator from the other prey in the area.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Does this self-sacrificial behavior help the species in the long run? Or is the risk not worth the reward?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Simulation Model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environment starts with a random assortment of prey, altruistic prey, </a:t>
            </a:r>
            <a:r>
              <a:rPr lang="en" sz="1200"/>
              <a:t>and</a:t>
            </a:r>
            <a:r>
              <a:rPr lang="en" sz="1200"/>
              <a:t> predators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Each timestep can be broken down into 3 stages:</a:t>
            </a:r>
            <a:endParaRPr sz="12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Prey Movement Stage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Each existing prey moves 1 step in a random direction around it </a:t>
            </a:r>
            <a:r>
              <a:rPr lang="en"/>
              <a:t>current</a:t>
            </a:r>
            <a:r>
              <a:rPr lang="en"/>
              <a:t> location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Predator Hunting Stage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Each predator individual eats up to 2 individuals around it and then moves 1 step in a random </a:t>
            </a:r>
            <a:r>
              <a:rPr lang="en"/>
              <a:t>direction</a:t>
            </a:r>
            <a:r>
              <a:rPr lang="en"/>
              <a:t> around its current location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Prey Reproduction Stage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Any prey that are alive at the end of the timestep have a probability of reproducing onto a random location 1 step away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Though the real world is more nuanced than this simplified simulation (mating choices, passing on genes, anti-adversarial prey behavior, etc.), this project attempts to show how the most basic level of altruism could influence a population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Models and Their Results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Standard (Selfish) Model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25% </a:t>
            </a:r>
            <a:r>
              <a:rPr lang="en"/>
              <a:t>Standard</a:t>
            </a:r>
            <a:r>
              <a:rPr lang="en"/>
              <a:t>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0% Altruistic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4% Predators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25 timestep simulation on the left, 50 on the right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Standard (Selfish) Model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9" title="simulation25day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75" y="2078875"/>
            <a:ext cx="3915625" cy="293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 title="simulation50days.mp4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550" y="2078875"/>
            <a:ext cx="3915625" cy="2936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Hybrid Model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18.75</a:t>
            </a:r>
            <a:r>
              <a:rPr lang="en"/>
              <a:t>% Standard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6.25% Altruistic Prey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4% Predators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25 timestep simulation on the left, 50 on the right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Hybrid Model</a:t>
            </a:r>
            <a:endParaRPr/>
          </a:p>
        </p:txBody>
      </p:sp>
      <p:pic>
        <p:nvPicPr>
          <p:cNvPr id="137" name="Google Shape;137;p21" title="simulation25day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5500" y="1825625"/>
            <a:ext cx="2233901" cy="29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 title="simulation50days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05800" y="2105700"/>
            <a:ext cx="3379625" cy="253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