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media1.mp4" ContentType="video/unknown"/>
  <Override PartName="/ppt/media/media2.mp4" ContentType="video/unknown"/>
  <Override PartName="/ppt/media/media3.mp4" ContentType="video/unknown"/>
  <Override PartName="/ppt/media/media4.mp4" ContentType="video/unknown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A9988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A9988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A9988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A9988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A9988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A9988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A9988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A9988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1A9988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12700" cap="flat">
              <a:solidFill>
                <a:srgbClr val="1A9988"/>
              </a:solidFill>
              <a:prstDash val="solid"/>
              <a:round/>
            </a:ln>
          </a:top>
          <a:bottom>
            <a:ln w="127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solidFill>
            <a:srgbClr val="D0D0D0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aj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12700" cap="flat">
              <a:solidFill>
                <a:srgbClr val="1A9988"/>
              </a:solidFill>
              <a:prstDash val="solid"/>
              <a:round/>
            </a:ln>
          </a:top>
          <a:bottom>
            <a:ln w="127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38100" cap="flat">
              <a:solidFill>
                <a:srgbClr val="1A9988"/>
              </a:solidFill>
              <a:prstDash val="solid"/>
              <a:round/>
            </a:ln>
          </a:top>
          <a:bottom>
            <a:ln w="127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12700" cap="flat">
              <a:solidFill>
                <a:srgbClr val="1A9988"/>
              </a:solidFill>
              <a:prstDash val="solid"/>
              <a:round/>
            </a:ln>
          </a:top>
          <a:bottom>
            <a:ln w="381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12700" cap="flat">
              <a:solidFill>
                <a:srgbClr val="1A9988"/>
              </a:solidFill>
              <a:prstDash val="solid"/>
              <a:round/>
            </a:ln>
          </a:top>
          <a:bottom>
            <a:ln w="127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solidFill>
            <a:srgbClr val="F7D0CA"/>
          </a:solidFill>
        </a:fill>
      </a:tcStyle>
    </a:wholeTbl>
    <a:band2H>
      <a:tcTxStyle b="def" i="def"/>
      <a:tcStyle>
        <a:tcBdr/>
        <a:fill>
          <a:solidFill>
            <a:srgbClr val="FBE9E6"/>
          </a:solidFill>
        </a:fill>
      </a:tcStyle>
    </a:band2H>
    <a:firstCol>
      <a:tcTxStyle b="on" i="off">
        <a:fontRef idx="maj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12700" cap="flat">
              <a:solidFill>
                <a:srgbClr val="1A9988"/>
              </a:solidFill>
              <a:prstDash val="solid"/>
              <a:round/>
            </a:ln>
          </a:top>
          <a:bottom>
            <a:ln w="127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38100" cap="flat">
              <a:solidFill>
                <a:srgbClr val="1A9988"/>
              </a:solidFill>
              <a:prstDash val="solid"/>
              <a:round/>
            </a:ln>
          </a:top>
          <a:bottom>
            <a:ln w="127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12700" cap="flat">
              <a:solidFill>
                <a:srgbClr val="1A9988"/>
              </a:solidFill>
              <a:prstDash val="solid"/>
              <a:round/>
            </a:ln>
          </a:top>
          <a:bottom>
            <a:ln w="381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12700" cap="flat">
              <a:solidFill>
                <a:srgbClr val="1A9988"/>
              </a:solidFill>
              <a:prstDash val="solid"/>
              <a:round/>
            </a:ln>
          </a:top>
          <a:bottom>
            <a:ln w="127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solidFill>
            <a:srgbClr val="FFE6DF"/>
          </a:solidFill>
        </a:fill>
      </a:tcStyle>
    </a:wholeTbl>
    <a:band2H>
      <a:tcTxStyle b="def" i="def"/>
      <a:tcStyle>
        <a:tcBdr/>
        <a:fill>
          <a:solidFill>
            <a:srgbClr val="FFF3F0"/>
          </a:solidFill>
        </a:fill>
      </a:tcStyle>
    </a:band2H>
    <a:firstCol>
      <a:tcTxStyle b="on" i="off">
        <a:fontRef idx="maj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12700" cap="flat">
              <a:solidFill>
                <a:srgbClr val="1A9988"/>
              </a:solidFill>
              <a:prstDash val="solid"/>
              <a:round/>
            </a:ln>
          </a:top>
          <a:bottom>
            <a:ln w="127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38100" cap="flat">
              <a:solidFill>
                <a:srgbClr val="1A9988"/>
              </a:solidFill>
              <a:prstDash val="solid"/>
              <a:round/>
            </a:ln>
          </a:top>
          <a:bottom>
            <a:ln w="127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12700" cap="flat">
              <a:solidFill>
                <a:srgbClr val="1A9988"/>
              </a:solidFill>
              <a:prstDash val="solid"/>
              <a:round/>
            </a:ln>
          </a:top>
          <a:bottom>
            <a:ln w="381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1A9988"/>
        </a:fontRef>
        <a:srgbClr val="1A998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FED"/>
          </a:solidFill>
        </a:fill>
      </a:tcStyle>
    </a:wholeTbl>
    <a:band2H>
      <a:tcTxStyle b="def" i="def"/>
      <a:tcStyle>
        <a:tcBdr/>
        <a:fill>
          <a:solidFill>
            <a:srgbClr val="1A9988"/>
          </a:solidFill>
        </a:fill>
      </a:tcStyle>
    </a:band2H>
    <a:firstCol>
      <a:tcTxStyle b="on" i="off">
        <a:fontRef idx="major">
          <a:srgbClr val="1A9988"/>
        </a:fontRef>
        <a:srgbClr val="1A998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1A9988"/>
        </a:fontRef>
        <a:srgbClr val="1A998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A9988"/>
              </a:solidFill>
              <a:prstDash val="solid"/>
              <a:round/>
            </a:ln>
          </a:top>
          <a:bottom>
            <a:ln w="254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A9988"/>
          </a:solidFill>
        </a:fill>
      </a:tcStyle>
    </a:lastRow>
    <a:firstRow>
      <a:tcTxStyle b="on" i="off">
        <a:fontRef idx="major">
          <a:srgbClr val="1A9988"/>
        </a:fontRef>
        <a:srgbClr val="1A998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A9988"/>
              </a:solidFill>
              <a:prstDash val="solid"/>
              <a:round/>
            </a:ln>
          </a:top>
          <a:bottom>
            <a:ln w="254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12700" cap="flat">
              <a:solidFill>
                <a:srgbClr val="1A9988"/>
              </a:solidFill>
              <a:prstDash val="solid"/>
              <a:round/>
            </a:ln>
          </a:top>
          <a:bottom>
            <a:ln w="127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solidFill>
            <a:srgbClr val="CBDDD9"/>
          </a:solidFill>
        </a:fill>
      </a:tcStyle>
    </a:wholeTbl>
    <a:band2H>
      <a:tcTxStyle b="def" i="def"/>
      <a:tcStyle>
        <a:tcBdr/>
        <a:fill>
          <a:solidFill>
            <a:srgbClr val="E7EFED"/>
          </a:solidFill>
        </a:fill>
      </a:tcStyle>
    </a:band2H>
    <a:firstCol>
      <a:tcTxStyle b="on" i="off">
        <a:fontRef idx="maj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12700" cap="flat">
              <a:solidFill>
                <a:srgbClr val="1A9988"/>
              </a:solidFill>
              <a:prstDash val="solid"/>
              <a:round/>
            </a:ln>
          </a:top>
          <a:bottom>
            <a:ln w="127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solidFill>
            <a:srgbClr val="1A9988"/>
          </a:solidFill>
        </a:fill>
      </a:tcStyle>
    </a:firstCol>
    <a:lastRow>
      <a:tcTxStyle b="on" i="off">
        <a:fontRef idx="maj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38100" cap="flat">
              <a:solidFill>
                <a:srgbClr val="1A9988"/>
              </a:solidFill>
              <a:prstDash val="solid"/>
              <a:round/>
            </a:ln>
          </a:top>
          <a:bottom>
            <a:ln w="127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solidFill>
            <a:srgbClr val="1A9988"/>
          </a:solidFill>
        </a:fill>
      </a:tcStyle>
    </a:lastRow>
    <a:firstRow>
      <a:tcTxStyle b="on" i="off">
        <a:fontRef idx="maj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12700" cap="flat">
              <a:solidFill>
                <a:srgbClr val="1A9988"/>
              </a:solidFill>
              <a:prstDash val="solid"/>
              <a:round/>
            </a:ln>
          </a:top>
          <a:bottom>
            <a:ln w="381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solidFill>
            <a:srgbClr val="1A9988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12700" cap="flat">
              <a:solidFill>
                <a:srgbClr val="1A9988"/>
              </a:solidFill>
              <a:prstDash val="solid"/>
              <a:round/>
            </a:ln>
          </a:top>
          <a:bottom>
            <a:ln w="127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solidFill>
            <a:srgbClr val="1A9988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12700" cap="flat">
              <a:solidFill>
                <a:srgbClr val="1A9988"/>
              </a:solidFill>
              <a:prstDash val="solid"/>
              <a:round/>
            </a:ln>
          </a:top>
          <a:bottom>
            <a:ln w="127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solidFill>
            <a:srgbClr val="1A9988">
              <a:alpha val="20000"/>
            </a:srgbClr>
          </a:solidFill>
        </a:fill>
      </a:tcStyle>
    </a:firstCol>
    <a:lastRow>
      <a:tcTxStyle b="on" i="off">
        <a:fontRef idx="maj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50800" cap="flat">
              <a:solidFill>
                <a:srgbClr val="1A9988"/>
              </a:solidFill>
              <a:prstDash val="solid"/>
              <a:round/>
            </a:ln>
          </a:top>
          <a:bottom>
            <a:ln w="127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1A9988"/>
        </a:fontRef>
        <a:srgbClr val="1A9988"/>
      </a:tcTxStyle>
      <a:tcStyle>
        <a:tcBdr>
          <a:left>
            <a:ln w="12700" cap="flat">
              <a:solidFill>
                <a:srgbClr val="1A9988"/>
              </a:solidFill>
              <a:prstDash val="solid"/>
              <a:round/>
            </a:ln>
          </a:left>
          <a:right>
            <a:ln w="12700" cap="flat">
              <a:solidFill>
                <a:srgbClr val="1A9988"/>
              </a:solidFill>
              <a:prstDash val="solid"/>
              <a:round/>
            </a:ln>
          </a:right>
          <a:top>
            <a:ln w="12700" cap="flat">
              <a:solidFill>
                <a:srgbClr val="1A9988"/>
              </a:solidFill>
              <a:prstDash val="solid"/>
              <a:round/>
            </a:ln>
          </a:top>
          <a:bottom>
            <a:ln w="25400" cap="flat">
              <a:solidFill>
                <a:srgbClr val="1A9988"/>
              </a:solidFill>
              <a:prstDash val="solid"/>
              <a:round/>
            </a:ln>
          </a:bottom>
          <a:insideH>
            <a:ln w="12700" cap="flat">
              <a:solidFill>
                <a:srgbClr val="1A9988"/>
              </a:solidFill>
              <a:prstDash val="solid"/>
              <a:round/>
            </a:ln>
          </a:insideH>
          <a:insideV>
            <a:ln w="12700" cap="flat">
              <a:solidFill>
                <a:srgbClr val="1A9988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Shape 1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6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bg>
      <p:bgPr>
        <a:solidFill>
          <a:srgbClr val="1A99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74;p11"/>
          <p:cNvGrpSpPr/>
          <p:nvPr/>
        </p:nvGrpSpPr>
        <p:grpSpPr>
          <a:xfrm>
            <a:off x="830389" y="4169127"/>
            <a:ext cx="745769" cy="45831"/>
            <a:chOff x="-1" y="-1"/>
            <a:chExt cx="745768" cy="45830"/>
          </a:xfrm>
        </p:grpSpPr>
        <p:sp>
          <p:nvSpPr>
            <p:cNvPr id="120" name="Google Shape;75;p11"/>
            <p:cNvSpPr/>
            <p:nvPr/>
          </p:nvSpPr>
          <p:spPr>
            <a:xfrm rot="16200000">
              <a:off x="536421" y="-163518"/>
              <a:ext cx="45831" cy="37286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21" name="Google Shape;76;p11"/>
            <p:cNvSpPr/>
            <p:nvPr/>
          </p:nvSpPr>
          <p:spPr>
            <a:xfrm rot="16200000">
              <a:off x="165090" y="-165094"/>
              <a:ext cx="45831" cy="376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23" name="xx%"/>
          <p:cNvSpPr txBox="1"/>
          <p:nvPr>
            <p:ph type="title" hasCustomPrompt="1"/>
          </p:nvPr>
        </p:nvSpPr>
        <p:spPr>
          <a:xfrm>
            <a:off x="729450" y="733950"/>
            <a:ext cx="7688400" cy="124470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124" name="Body Level One…"/>
          <p:cNvSpPr txBox="1"/>
          <p:nvPr>
            <p:ph type="body" sz="half" idx="1"/>
          </p:nvPr>
        </p:nvSpPr>
        <p:spPr>
          <a:xfrm>
            <a:off x="729450" y="2272888"/>
            <a:ext cx="7688400" cy="1580402"/>
          </a:xfrm>
          <a:prstGeom prst="rect">
            <a:avLst/>
          </a:prstGeom>
        </p:spPr>
        <p:txBody>
          <a:bodyPr/>
          <a:lstStyle>
            <a:lvl1pPr marL="457200" indent="-311150">
              <a:lnSpc>
                <a:spcPct val="115000"/>
              </a:lnSpc>
              <a:buClr>
                <a:srgbClr val="FFFFFF"/>
              </a:buClr>
              <a:buSzPts val="1300"/>
              <a:buFont typeface="Helvetica"/>
              <a:buChar char="●"/>
              <a:defRPr sz="1300">
                <a:solidFill>
                  <a:srgbClr val="FFFFFF"/>
                </a:solidFill>
              </a:defRPr>
            </a:lvl1pPr>
            <a:lvl2pPr marL="968661" indent="-352711">
              <a:lnSpc>
                <a:spcPct val="115000"/>
              </a:lnSpc>
              <a:buClr>
                <a:srgbClr val="FFFFFF"/>
              </a:buClr>
              <a:buSzPts val="1300"/>
              <a:buFont typeface="Helvetica"/>
              <a:buChar char="○"/>
              <a:defRPr sz="1300">
                <a:solidFill>
                  <a:srgbClr val="FFFFFF"/>
                </a:solidFill>
              </a:defRPr>
            </a:lvl2pPr>
            <a:lvl3pPr marL="1425861" indent="-352711">
              <a:lnSpc>
                <a:spcPct val="115000"/>
              </a:lnSpc>
              <a:buClr>
                <a:srgbClr val="FFFFFF"/>
              </a:buClr>
              <a:buSzPts val="1300"/>
              <a:buFont typeface="Helvetica"/>
              <a:buChar char="■"/>
              <a:defRPr sz="1300">
                <a:solidFill>
                  <a:srgbClr val="FFFFFF"/>
                </a:solidFill>
              </a:defRPr>
            </a:lvl3pPr>
            <a:lvl4pPr marL="1883061" indent="-352711">
              <a:lnSpc>
                <a:spcPct val="115000"/>
              </a:lnSpc>
              <a:buClr>
                <a:srgbClr val="FFFFFF"/>
              </a:buClr>
              <a:buSzPts val="1300"/>
              <a:buFont typeface="Helvetica"/>
              <a:buChar char="●"/>
              <a:defRPr sz="1300">
                <a:solidFill>
                  <a:srgbClr val="FFFFFF"/>
                </a:solidFill>
              </a:defRPr>
            </a:lvl4pPr>
            <a:lvl5pPr marL="2340261" indent="-352711">
              <a:lnSpc>
                <a:spcPct val="115000"/>
              </a:lnSpc>
              <a:buClr>
                <a:srgbClr val="FFFFFF"/>
              </a:buClr>
              <a:buSzPts val="1300"/>
              <a:buFont typeface="Helvetica"/>
              <a:buChar char="○"/>
              <a:defRPr sz="13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bg>
      <p:bgPr>
        <a:solidFill>
          <a:srgbClr val="1A99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18;p3"/>
          <p:cNvGrpSpPr/>
          <p:nvPr/>
        </p:nvGrpSpPr>
        <p:grpSpPr>
          <a:xfrm>
            <a:off x="830389" y="1191253"/>
            <a:ext cx="745769" cy="45831"/>
            <a:chOff x="-1" y="-1"/>
            <a:chExt cx="745768" cy="45830"/>
          </a:xfrm>
        </p:grpSpPr>
        <p:sp>
          <p:nvSpPr>
            <p:cNvPr id="24" name="Google Shape;19;p3"/>
            <p:cNvSpPr/>
            <p:nvPr/>
          </p:nvSpPr>
          <p:spPr>
            <a:xfrm rot="16200000">
              <a:off x="536421" y="-163518"/>
              <a:ext cx="45831" cy="37286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25" name="Google Shape;20;p3"/>
            <p:cNvSpPr/>
            <p:nvPr/>
          </p:nvSpPr>
          <p:spPr>
            <a:xfrm rot="16200000">
              <a:off x="165090" y="-165094"/>
              <a:ext cx="45831" cy="376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27" name="Title Text"/>
          <p:cNvSpPr txBox="1"/>
          <p:nvPr>
            <p:ph type="title"/>
          </p:nvPr>
        </p:nvSpPr>
        <p:spPr>
          <a:xfrm>
            <a:off x="729450" y="1322449"/>
            <a:ext cx="7688400" cy="1518604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41;p6"/>
          <p:cNvSpPr/>
          <p:nvPr/>
        </p:nvSpPr>
        <p:spPr>
          <a:xfrm>
            <a:off x="0" y="-2"/>
            <a:ext cx="9144000" cy="487804"/>
          </a:xfrm>
          <a:prstGeom prst="rect">
            <a:avLst/>
          </a:prstGeom>
          <a:solidFill>
            <a:srgbClr val="E9ED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38" name="Google Shape;42;p6"/>
          <p:cNvGrpSpPr/>
          <p:nvPr/>
        </p:nvGrpSpPr>
        <p:grpSpPr>
          <a:xfrm>
            <a:off x="830389" y="1191253"/>
            <a:ext cx="745769" cy="45831"/>
            <a:chOff x="-1" y="-1"/>
            <a:chExt cx="745768" cy="45830"/>
          </a:xfrm>
        </p:grpSpPr>
        <p:sp>
          <p:nvSpPr>
            <p:cNvPr id="36" name="Google Shape;43;p6"/>
            <p:cNvSpPr/>
            <p:nvPr/>
          </p:nvSpPr>
          <p:spPr>
            <a:xfrm rot="16200000">
              <a:off x="536421" y="-163518"/>
              <a:ext cx="45831" cy="3728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37" name="Google Shape;44;p6"/>
            <p:cNvSpPr/>
            <p:nvPr/>
          </p:nvSpPr>
          <p:spPr>
            <a:xfrm rot="16200000">
              <a:off x="165090" y="-165094"/>
              <a:ext cx="45831" cy="376016"/>
            </a:xfrm>
            <a:prstGeom prst="rect">
              <a:avLst/>
            </a:prstGeom>
            <a:solidFill>
              <a:srgbClr val="1A99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39" name="Title Text"/>
          <p:cNvSpPr txBox="1"/>
          <p:nvPr>
            <p:ph type="title"/>
          </p:nvPr>
        </p:nvSpPr>
        <p:spPr>
          <a:xfrm>
            <a:off x="729450" y="1318650"/>
            <a:ext cx="7688700" cy="53520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half" idx="1"/>
          </p:nvPr>
        </p:nvSpPr>
        <p:spPr>
          <a:xfrm>
            <a:off x="729450" y="2078875"/>
            <a:ext cx="7688700" cy="2261101"/>
          </a:xfrm>
          <a:prstGeom prst="rect">
            <a:avLst/>
          </a:prstGeom>
        </p:spPr>
        <p:txBody>
          <a:bodyPr/>
          <a:lstStyle>
            <a:lvl1pPr marL="457200" indent="-311150">
              <a:lnSpc>
                <a:spcPct val="115000"/>
              </a:lnSpc>
              <a:buClr>
                <a:schemeClr val="accent1"/>
              </a:buClr>
              <a:buSzPts val="1300"/>
              <a:buFont typeface="Helvetica"/>
              <a:buChar char="●"/>
              <a:defRPr sz="1300"/>
            </a:lvl1pPr>
            <a:lvl2pPr marL="968661" indent="-352711">
              <a:lnSpc>
                <a:spcPct val="115000"/>
              </a:lnSpc>
              <a:buClr>
                <a:schemeClr val="accent1"/>
              </a:buClr>
              <a:buSzPts val="1300"/>
              <a:buFont typeface="Helvetica"/>
              <a:buChar char="○"/>
              <a:defRPr sz="1300"/>
            </a:lvl2pPr>
            <a:lvl3pPr marL="1425861" indent="-352711">
              <a:lnSpc>
                <a:spcPct val="115000"/>
              </a:lnSpc>
              <a:buClr>
                <a:schemeClr val="accent1"/>
              </a:buClr>
              <a:buSzPts val="1300"/>
              <a:buFont typeface="Helvetica"/>
              <a:buChar char="■"/>
              <a:defRPr sz="1300"/>
            </a:lvl3pPr>
            <a:lvl4pPr marL="1883061" indent="-352711">
              <a:lnSpc>
                <a:spcPct val="115000"/>
              </a:lnSpc>
              <a:buClr>
                <a:schemeClr val="accent1"/>
              </a:buClr>
              <a:buSzPts val="1300"/>
              <a:buFont typeface="Helvetica"/>
              <a:buChar char="●"/>
              <a:defRPr sz="1300"/>
            </a:lvl4pPr>
            <a:lvl5pPr marL="2340261" indent="-352711">
              <a:lnSpc>
                <a:spcPct val="115000"/>
              </a:lnSpc>
              <a:buClr>
                <a:schemeClr val="accent1"/>
              </a:buClr>
              <a:buSzPts val="1300"/>
              <a:buFont typeface="Helvetica"/>
              <a:buChar char="○"/>
              <a:defRPr sz="13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1;p6"/>
          <p:cNvSpPr/>
          <p:nvPr/>
        </p:nvSpPr>
        <p:spPr>
          <a:xfrm>
            <a:off x="0" y="-2"/>
            <a:ext cx="9144000" cy="487804"/>
          </a:xfrm>
          <a:prstGeom prst="rect">
            <a:avLst/>
          </a:prstGeom>
          <a:solidFill>
            <a:srgbClr val="E9ED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1" name="Google Shape;42;p6"/>
          <p:cNvGrpSpPr/>
          <p:nvPr/>
        </p:nvGrpSpPr>
        <p:grpSpPr>
          <a:xfrm>
            <a:off x="830389" y="1191253"/>
            <a:ext cx="745769" cy="45831"/>
            <a:chOff x="-1" y="-1"/>
            <a:chExt cx="745768" cy="45830"/>
          </a:xfrm>
        </p:grpSpPr>
        <p:sp>
          <p:nvSpPr>
            <p:cNvPr id="49" name="Google Shape;43;p6"/>
            <p:cNvSpPr/>
            <p:nvPr/>
          </p:nvSpPr>
          <p:spPr>
            <a:xfrm rot="16200000">
              <a:off x="536421" y="-163518"/>
              <a:ext cx="45831" cy="3728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50" name="Google Shape;44;p6"/>
            <p:cNvSpPr/>
            <p:nvPr/>
          </p:nvSpPr>
          <p:spPr>
            <a:xfrm rot="16200000">
              <a:off x="165090" y="-165094"/>
              <a:ext cx="45831" cy="376016"/>
            </a:xfrm>
            <a:prstGeom prst="rect">
              <a:avLst/>
            </a:prstGeom>
            <a:solidFill>
              <a:srgbClr val="1A99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52" name="Title Text"/>
          <p:cNvSpPr txBox="1"/>
          <p:nvPr>
            <p:ph type="title"/>
          </p:nvPr>
        </p:nvSpPr>
        <p:spPr>
          <a:xfrm>
            <a:off x="729450" y="1318650"/>
            <a:ext cx="7688400" cy="53520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53" name="Body Level One…"/>
          <p:cNvSpPr txBox="1"/>
          <p:nvPr>
            <p:ph type="body" sz="quarter" idx="1"/>
          </p:nvPr>
        </p:nvSpPr>
        <p:spPr>
          <a:xfrm>
            <a:off x="729325" y="2078875"/>
            <a:ext cx="3774300" cy="2261101"/>
          </a:xfrm>
          <a:prstGeom prst="rect">
            <a:avLst/>
          </a:prstGeom>
        </p:spPr>
        <p:txBody>
          <a:bodyPr/>
          <a:lstStyle>
            <a:lvl1pPr marL="457200" indent="-311150">
              <a:lnSpc>
                <a:spcPct val="115000"/>
              </a:lnSpc>
              <a:buClr>
                <a:schemeClr val="accent1"/>
              </a:buClr>
              <a:buSzPts val="1300"/>
              <a:buFont typeface="Helvetica"/>
              <a:buChar char="●"/>
              <a:defRPr sz="1300"/>
            </a:lvl1pPr>
            <a:lvl2pPr marL="968661" indent="-352711">
              <a:lnSpc>
                <a:spcPct val="115000"/>
              </a:lnSpc>
              <a:buClr>
                <a:schemeClr val="accent1"/>
              </a:buClr>
              <a:buSzPts val="1300"/>
              <a:buFont typeface="Helvetica"/>
              <a:buChar char="○"/>
              <a:defRPr sz="1300"/>
            </a:lvl2pPr>
            <a:lvl3pPr marL="1425861" indent="-352711">
              <a:lnSpc>
                <a:spcPct val="115000"/>
              </a:lnSpc>
              <a:buClr>
                <a:schemeClr val="accent1"/>
              </a:buClr>
              <a:buSzPts val="1300"/>
              <a:buFont typeface="Helvetica"/>
              <a:buChar char="■"/>
              <a:defRPr sz="1300"/>
            </a:lvl3pPr>
            <a:lvl4pPr marL="1883061" indent="-352711">
              <a:lnSpc>
                <a:spcPct val="115000"/>
              </a:lnSpc>
              <a:buClr>
                <a:schemeClr val="accent1"/>
              </a:buClr>
              <a:buSzPts val="1300"/>
              <a:buFont typeface="Helvetica"/>
              <a:buChar char="●"/>
              <a:defRPr sz="1300"/>
            </a:lvl4pPr>
            <a:lvl5pPr marL="2340261" indent="-352711">
              <a:lnSpc>
                <a:spcPct val="115000"/>
              </a:lnSpc>
              <a:buClr>
                <a:schemeClr val="accent1"/>
              </a:buClr>
              <a:buSzPts val="1300"/>
              <a:buFont typeface="Helvetica"/>
              <a:buChar char="○"/>
              <a:defRPr sz="13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Google Shape;38;p5"/>
          <p:cNvSpPr txBox="1"/>
          <p:nvPr>
            <p:ph type="body" sz="quarter" idx="21"/>
          </p:nvPr>
        </p:nvSpPr>
        <p:spPr>
          <a:xfrm>
            <a:off x="4643604" y="2078875"/>
            <a:ext cx="3774300" cy="226110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41;p6"/>
          <p:cNvSpPr/>
          <p:nvPr/>
        </p:nvSpPr>
        <p:spPr>
          <a:xfrm>
            <a:off x="0" y="-2"/>
            <a:ext cx="9144000" cy="487804"/>
          </a:xfrm>
          <a:prstGeom prst="rect">
            <a:avLst/>
          </a:prstGeom>
          <a:solidFill>
            <a:srgbClr val="E9ED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65" name="Google Shape;42;p6"/>
          <p:cNvGrpSpPr/>
          <p:nvPr/>
        </p:nvGrpSpPr>
        <p:grpSpPr>
          <a:xfrm>
            <a:off x="830389" y="1191253"/>
            <a:ext cx="745769" cy="45831"/>
            <a:chOff x="-1" y="-1"/>
            <a:chExt cx="745768" cy="45830"/>
          </a:xfrm>
        </p:grpSpPr>
        <p:sp>
          <p:nvSpPr>
            <p:cNvPr id="63" name="Google Shape;43;p6"/>
            <p:cNvSpPr/>
            <p:nvPr/>
          </p:nvSpPr>
          <p:spPr>
            <a:xfrm rot="16200000">
              <a:off x="536421" y="-163518"/>
              <a:ext cx="45831" cy="3728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64" name="Google Shape;44;p6"/>
            <p:cNvSpPr/>
            <p:nvPr/>
          </p:nvSpPr>
          <p:spPr>
            <a:xfrm rot="16200000">
              <a:off x="165090" y="-165094"/>
              <a:ext cx="45831" cy="376016"/>
            </a:xfrm>
            <a:prstGeom prst="rect">
              <a:avLst/>
            </a:prstGeom>
            <a:solidFill>
              <a:srgbClr val="1A99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6" name="Title Text"/>
          <p:cNvSpPr txBox="1"/>
          <p:nvPr>
            <p:ph type="title"/>
          </p:nvPr>
        </p:nvSpPr>
        <p:spPr>
          <a:xfrm>
            <a:off x="729450" y="1318650"/>
            <a:ext cx="7688400" cy="53520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41;p6"/>
          <p:cNvSpPr/>
          <p:nvPr/>
        </p:nvSpPr>
        <p:spPr>
          <a:xfrm>
            <a:off x="0" y="-2"/>
            <a:ext cx="9144000" cy="487804"/>
          </a:xfrm>
          <a:prstGeom prst="rect">
            <a:avLst/>
          </a:prstGeom>
          <a:solidFill>
            <a:srgbClr val="E9ED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77" name="Google Shape;42;p6"/>
          <p:cNvGrpSpPr/>
          <p:nvPr/>
        </p:nvGrpSpPr>
        <p:grpSpPr>
          <a:xfrm>
            <a:off x="830389" y="1191253"/>
            <a:ext cx="745769" cy="45831"/>
            <a:chOff x="-1" y="-1"/>
            <a:chExt cx="745768" cy="45830"/>
          </a:xfrm>
        </p:grpSpPr>
        <p:sp>
          <p:nvSpPr>
            <p:cNvPr id="75" name="Google Shape;43;p6"/>
            <p:cNvSpPr/>
            <p:nvPr/>
          </p:nvSpPr>
          <p:spPr>
            <a:xfrm rot="16200000">
              <a:off x="536421" y="-163518"/>
              <a:ext cx="45831" cy="3728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76" name="Google Shape;44;p6"/>
            <p:cNvSpPr/>
            <p:nvPr/>
          </p:nvSpPr>
          <p:spPr>
            <a:xfrm rot="16200000">
              <a:off x="165090" y="-165094"/>
              <a:ext cx="45831" cy="376016"/>
            </a:xfrm>
            <a:prstGeom prst="rect">
              <a:avLst/>
            </a:prstGeom>
            <a:solidFill>
              <a:srgbClr val="1A99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78" name="Title Text"/>
          <p:cNvSpPr txBox="1"/>
          <p:nvPr>
            <p:ph type="title"/>
          </p:nvPr>
        </p:nvSpPr>
        <p:spPr>
          <a:xfrm>
            <a:off x="730000" y="1318650"/>
            <a:ext cx="3300901" cy="1381503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79" name="Body Level One…"/>
          <p:cNvSpPr txBox="1"/>
          <p:nvPr>
            <p:ph type="body" sz="quarter" idx="1"/>
          </p:nvPr>
        </p:nvSpPr>
        <p:spPr>
          <a:xfrm>
            <a:off x="721225" y="2781724"/>
            <a:ext cx="3300901" cy="1597503"/>
          </a:xfrm>
          <a:prstGeom prst="rect">
            <a:avLst/>
          </a:prstGeom>
        </p:spPr>
        <p:txBody>
          <a:bodyPr/>
          <a:lstStyle>
            <a:lvl1pPr marL="457200" indent="-311150">
              <a:lnSpc>
                <a:spcPct val="115000"/>
              </a:lnSpc>
              <a:buClr>
                <a:schemeClr val="accent1"/>
              </a:buClr>
              <a:buSzPts val="1300"/>
              <a:buFont typeface="Helvetica"/>
              <a:buChar char="●"/>
              <a:defRPr sz="1300"/>
            </a:lvl1pPr>
            <a:lvl2pPr marL="968661" indent="-352711">
              <a:lnSpc>
                <a:spcPct val="115000"/>
              </a:lnSpc>
              <a:buClr>
                <a:schemeClr val="accent1"/>
              </a:buClr>
              <a:buSzPts val="1300"/>
              <a:buFont typeface="Helvetica"/>
              <a:buChar char="○"/>
              <a:defRPr sz="1300"/>
            </a:lvl2pPr>
            <a:lvl3pPr marL="1425861" indent="-352711">
              <a:lnSpc>
                <a:spcPct val="115000"/>
              </a:lnSpc>
              <a:buClr>
                <a:schemeClr val="accent1"/>
              </a:buClr>
              <a:buSzPts val="1300"/>
              <a:buFont typeface="Helvetica"/>
              <a:buChar char="■"/>
              <a:defRPr sz="1300"/>
            </a:lvl3pPr>
            <a:lvl4pPr marL="1883061" indent="-352711">
              <a:lnSpc>
                <a:spcPct val="115000"/>
              </a:lnSpc>
              <a:buClr>
                <a:schemeClr val="accent1"/>
              </a:buClr>
              <a:buSzPts val="1300"/>
              <a:buFont typeface="Helvetica"/>
              <a:buChar char="●"/>
              <a:defRPr sz="1300"/>
            </a:lvl4pPr>
            <a:lvl5pPr marL="2340261" indent="-352711">
              <a:lnSpc>
                <a:spcPct val="115000"/>
              </a:lnSpc>
              <a:buClr>
                <a:schemeClr val="accent1"/>
              </a:buClr>
              <a:buSzPts val="1300"/>
              <a:buFont typeface="Helvetica"/>
              <a:buChar char="○"/>
              <a:defRPr sz="13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56;p8"/>
          <p:cNvGrpSpPr/>
          <p:nvPr/>
        </p:nvGrpSpPr>
        <p:grpSpPr>
          <a:xfrm>
            <a:off x="830389" y="4169127"/>
            <a:ext cx="745769" cy="45831"/>
            <a:chOff x="-1" y="-1"/>
            <a:chExt cx="745768" cy="45830"/>
          </a:xfrm>
        </p:grpSpPr>
        <p:sp>
          <p:nvSpPr>
            <p:cNvPr id="87" name="Google Shape;57;p8"/>
            <p:cNvSpPr/>
            <p:nvPr/>
          </p:nvSpPr>
          <p:spPr>
            <a:xfrm rot="16200000">
              <a:off x="536421" y="-163518"/>
              <a:ext cx="45831" cy="37286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88" name="Google Shape;58;p8"/>
            <p:cNvSpPr/>
            <p:nvPr/>
          </p:nvSpPr>
          <p:spPr>
            <a:xfrm rot="16200000">
              <a:off x="165090" y="-165094"/>
              <a:ext cx="45831" cy="376016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90" name="Title Text"/>
          <p:cNvSpPr txBox="1"/>
          <p:nvPr>
            <p:ph type="title"/>
          </p:nvPr>
        </p:nvSpPr>
        <p:spPr>
          <a:xfrm>
            <a:off x="729450" y="864298"/>
            <a:ext cx="7021201" cy="2985002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E9EDE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101" name="Google Shape;63;p9"/>
          <p:cNvGrpSpPr/>
          <p:nvPr/>
        </p:nvGrpSpPr>
        <p:grpSpPr>
          <a:xfrm>
            <a:off x="830389" y="1191253"/>
            <a:ext cx="745769" cy="45831"/>
            <a:chOff x="-1" y="-1"/>
            <a:chExt cx="745768" cy="45830"/>
          </a:xfrm>
        </p:grpSpPr>
        <p:sp>
          <p:nvSpPr>
            <p:cNvPr id="99" name="Google Shape;64;p9"/>
            <p:cNvSpPr/>
            <p:nvPr/>
          </p:nvSpPr>
          <p:spPr>
            <a:xfrm rot="16200000">
              <a:off x="536421" y="-163518"/>
              <a:ext cx="45831" cy="3728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100" name="Google Shape;65;p9"/>
            <p:cNvSpPr/>
            <p:nvPr/>
          </p:nvSpPr>
          <p:spPr>
            <a:xfrm rot="16200000">
              <a:off x="165090" y="-165094"/>
              <a:ext cx="45831" cy="376016"/>
            </a:xfrm>
            <a:prstGeom prst="rect">
              <a:avLst/>
            </a:prstGeom>
            <a:solidFill>
              <a:srgbClr val="1A99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102" name="Title Text"/>
          <p:cNvSpPr txBox="1"/>
          <p:nvPr>
            <p:ph type="title"/>
          </p:nvPr>
        </p:nvSpPr>
        <p:spPr>
          <a:xfrm>
            <a:off x="730000" y="1318650"/>
            <a:ext cx="3300901" cy="168720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/>
            <a:r>
              <a:t>Title Text</a:t>
            </a:r>
          </a:p>
        </p:txBody>
      </p:sp>
      <p:sp>
        <p:nvSpPr>
          <p:cNvPr id="103" name="Body Level One…"/>
          <p:cNvSpPr txBox="1"/>
          <p:nvPr>
            <p:ph type="body" sz="quarter" idx="1"/>
          </p:nvPr>
        </p:nvSpPr>
        <p:spPr>
          <a:xfrm>
            <a:off x="724949" y="3161525"/>
            <a:ext cx="3300904" cy="75900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Google Shape;68;p9"/>
          <p:cNvSpPr txBox="1"/>
          <p:nvPr>
            <p:ph type="body" sz="half" idx="21"/>
          </p:nvPr>
        </p:nvSpPr>
        <p:spPr>
          <a:xfrm>
            <a:off x="5174224" y="1352623"/>
            <a:ext cx="3374400" cy="302550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Body Level One…"/>
          <p:cNvSpPr txBox="1"/>
          <p:nvPr>
            <p:ph type="body" sz="quarter" idx="1"/>
          </p:nvPr>
        </p:nvSpPr>
        <p:spPr>
          <a:xfrm>
            <a:off x="724949" y="4372550"/>
            <a:ext cx="7697401" cy="460503"/>
          </a:xfrm>
          <a:prstGeom prst="rect">
            <a:avLst/>
          </a:prstGeom>
        </p:spPr>
        <p:txBody>
          <a:bodyPr anchor="ctr"/>
          <a:lstStyle>
            <a:lvl1pPr marL="0" indent="228600">
              <a:defRPr sz="1300"/>
            </a:lvl1pPr>
            <a:lvl2pPr marL="1197261" indent="-352711">
              <a:buSzPts val="1300"/>
              <a:buChar char="○"/>
              <a:defRPr sz="1300"/>
            </a:lvl2pPr>
            <a:lvl3pPr marL="1654461" indent="-352711">
              <a:buSzPts val="1300"/>
              <a:buChar char="■"/>
              <a:defRPr sz="1300"/>
            </a:lvl3pPr>
            <a:lvl4pPr marL="2111661" indent="-352711">
              <a:buSzPts val="1300"/>
              <a:buChar char="●"/>
              <a:defRPr sz="1300"/>
            </a:lvl4pPr>
            <a:lvl5pPr marL="2568861" indent="-352711">
              <a:buSzPts val="1300"/>
              <a:buChar char="○"/>
              <a:defRPr sz="13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E9ED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;p2"/>
          <p:cNvSpPr/>
          <p:nvPr/>
        </p:nvSpPr>
        <p:spPr>
          <a:xfrm>
            <a:off x="0" y="-2"/>
            <a:ext cx="9144000" cy="48780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grpSp>
        <p:nvGrpSpPr>
          <p:cNvPr id="5" name="Google Shape;11;p2"/>
          <p:cNvGrpSpPr/>
          <p:nvPr/>
        </p:nvGrpSpPr>
        <p:grpSpPr>
          <a:xfrm>
            <a:off x="830389" y="1191253"/>
            <a:ext cx="745769" cy="45831"/>
            <a:chOff x="-1" y="-1"/>
            <a:chExt cx="745768" cy="45830"/>
          </a:xfrm>
        </p:grpSpPr>
        <p:sp>
          <p:nvSpPr>
            <p:cNvPr id="3" name="Google Shape;12;p2"/>
            <p:cNvSpPr/>
            <p:nvPr/>
          </p:nvSpPr>
          <p:spPr>
            <a:xfrm rot="16200000">
              <a:off x="536421" y="-163518"/>
              <a:ext cx="45831" cy="3728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  <p:sp>
          <p:nvSpPr>
            <p:cNvPr id="4" name="Google Shape;13;p2"/>
            <p:cNvSpPr/>
            <p:nvPr/>
          </p:nvSpPr>
          <p:spPr>
            <a:xfrm rot="16200000">
              <a:off x="165090" y="-165094"/>
              <a:ext cx="45831" cy="376016"/>
            </a:xfrm>
            <a:prstGeom prst="rect">
              <a:avLst/>
            </a:prstGeom>
            <a:solidFill>
              <a:srgbClr val="1A99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000000"/>
                  </a:solidFill>
                </a:defRPr>
              </a:pPr>
            </a:p>
          </p:txBody>
        </p:sp>
      </p:grpSp>
      <p:sp>
        <p:nvSpPr>
          <p:cNvPr id="6" name="Title Text"/>
          <p:cNvSpPr txBox="1"/>
          <p:nvPr>
            <p:ph type="title"/>
          </p:nvPr>
        </p:nvSpPr>
        <p:spPr>
          <a:xfrm>
            <a:off x="729450" y="1322449"/>
            <a:ext cx="7688100" cy="166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Body Level One…"/>
          <p:cNvSpPr txBox="1"/>
          <p:nvPr>
            <p:ph type="body" idx="1"/>
          </p:nvPr>
        </p:nvSpPr>
        <p:spPr>
          <a:xfrm>
            <a:off x="729626" y="3172897"/>
            <a:ext cx="7688103" cy="541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8748195" y="4779028"/>
            <a:ext cx="336810" cy="335247"/>
          </a:xfrm>
          <a:prstGeom prst="rect">
            <a:avLst/>
          </a:prstGeom>
          <a:ln w="12700">
            <a:miter lim="400000"/>
          </a:ln>
        </p:spPr>
        <p:txBody>
          <a:bodyPr wrap="none" lIns="91422" tIns="91422" rIns="91422" bIns="91422" anchor="ctr">
            <a:normAutofit fontScale="100000" lnSpcReduction="0"/>
          </a:bodyPr>
          <a:lstStyle>
            <a:lvl1pPr algn="r"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200" u="none">
          <a:solidFill>
            <a:srgbClr val="1A1A1A"/>
          </a:solidFill>
          <a:uFillTx/>
          <a:latin typeface="Raleway"/>
          <a:ea typeface="Raleway"/>
          <a:cs typeface="Raleway"/>
          <a:sym typeface="Raleway"/>
        </a:defRPr>
      </a:lvl9pPr>
    </p:titleStyle>
    <p:bodyStyle>
      <a:lvl1pPr marL="19050" marR="0" indent="127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1pPr>
      <a:lvl2pPr marL="19050" marR="0" indent="14605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2pPr>
      <a:lvl3pPr marL="19050" marR="0" indent="14605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3pPr>
      <a:lvl4pPr marL="19050" marR="0" indent="14605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4pPr>
      <a:lvl5pPr marL="19050" marR="0" indent="14605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5pPr>
      <a:lvl6pPr marL="2878857" marR="0" indent="-43410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ts val="1600"/>
        <a:buFontTx/>
        <a:buChar char="■"/>
        <a:tabLst/>
        <a:defRPr b="0" baseline="0" cap="none" i="0" spc="0" strike="noStrike" sz="1600" u="none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6pPr>
      <a:lvl7pPr marL="3336057" marR="0" indent="-43410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ts val="1600"/>
        <a:buFontTx/>
        <a:buChar char="●"/>
        <a:tabLst/>
        <a:defRPr b="0" baseline="0" cap="none" i="0" spc="0" strike="noStrike" sz="1600" u="none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7pPr>
      <a:lvl8pPr marL="3793257" marR="0" indent="-43410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ts val="1600"/>
        <a:buFontTx/>
        <a:buChar char="○"/>
        <a:tabLst/>
        <a:defRPr b="0" baseline="0" cap="none" i="0" spc="0" strike="noStrike" sz="1600" u="none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8pPr>
      <a:lvl9pPr marL="4250457" marR="0" indent="-434107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Pts val="1600"/>
        <a:buFontTx/>
        <a:buChar char="■"/>
        <a:tabLst/>
        <a:defRPr b="0" baseline="0" cap="none" i="0" spc="0" strike="noStrike" sz="1600" u="none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3" Type="http://schemas.microsoft.com/office/2007/relationships/media" Target="../media/media1.mp4"/><Relationship Id="rId4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video" Target="../media/media2.mp4"/><Relationship Id="rId3" Type="http://schemas.microsoft.com/office/2007/relationships/media" Target="../media/media2.mp4"/><Relationship Id="rId4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video" Target="../media/media3.mp4"/><Relationship Id="rId3" Type="http://schemas.microsoft.com/office/2007/relationships/media" Target="../media/media3.mp4"/><Relationship Id="rId4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video" Target="../media/media4.mp4"/><Relationship Id="rId3" Type="http://schemas.microsoft.com/office/2007/relationships/media" Target="../media/media4.mp4"/><Relationship Id="rId4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9" Type="http://schemas.openxmlformats.org/officeDocument/2006/relationships/image" Target="../media/image8.jpeg"/><Relationship Id="rId10" Type="http://schemas.openxmlformats.org/officeDocument/2006/relationships/image" Target="../media/image9.jpeg"/><Relationship Id="rId11" Type="http://schemas.openxmlformats.org/officeDocument/2006/relationships/image" Target="../media/image10.jpeg"/><Relationship Id="rId12" Type="http://schemas.openxmlformats.org/officeDocument/2006/relationships/image" Target="../media/image11.jpeg"/><Relationship Id="rId13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86;p13"/>
          <p:cNvSpPr txBox="1"/>
          <p:nvPr>
            <p:ph type="ctrTitle"/>
          </p:nvPr>
        </p:nvSpPr>
        <p:spPr>
          <a:xfrm>
            <a:off x="729450" y="1322450"/>
            <a:ext cx="7688099" cy="1664700"/>
          </a:xfrm>
          <a:prstGeom prst="rect">
            <a:avLst/>
          </a:prstGeom>
        </p:spPr>
        <p:txBody>
          <a:bodyPr/>
          <a:lstStyle/>
          <a:p>
            <a:pPr/>
            <a:r>
              <a:t>Painting With Random Walks</a:t>
            </a:r>
          </a:p>
        </p:txBody>
      </p:sp>
      <p:sp>
        <p:nvSpPr>
          <p:cNvPr id="142" name="Google Shape;87;p13"/>
          <p:cNvSpPr txBox="1"/>
          <p:nvPr>
            <p:ph type="subTitle" sz="quarter" idx="1"/>
          </p:nvPr>
        </p:nvSpPr>
        <p:spPr>
          <a:xfrm>
            <a:off x="729627" y="3172897"/>
            <a:ext cx="7688099" cy="541203"/>
          </a:xfrm>
          <a:prstGeom prst="rect">
            <a:avLst/>
          </a:prstGeom>
        </p:spPr>
        <p:txBody>
          <a:bodyPr/>
          <a:lstStyle>
            <a:lvl1pPr marL="0" indent="0"/>
          </a:lstStyle>
          <a:p>
            <a:pPr/>
            <a:r>
              <a:t>Christopher Pan</a:t>
            </a:r>
          </a:p>
        </p:txBody>
      </p:sp>
      <p:pic>
        <p:nvPicPr>
          <p:cNvPr id="143" name="Google Shape;88;p13" descr="Google Shape;88;p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4375" y="2301350"/>
            <a:ext cx="5092828" cy="24922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93;p14"/>
          <p:cNvSpPr txBox="1"/>
          <p:nvPr>
            <p:ph type="title"/>
          </p:nvPr>
        </p:nvSpPr>
        <p:spPr>
          <a:xfrm>
            <a:off x="729450" y="1318650"/>
            <a:ext cx="7688699" cy="535203"/>
          </a:xfrm>
          <a:prstGeom prst="rect">
            <a:avLst/>
          </a:prstGeom>
        </p:spPr>
        <p:txBody>
          <a:bodyPr/>
          <a:lstStyle>
            <a:lvl1pPr defTabSz="666595">
              <a:defRPr sz="2200"/>
            </a:lvl1pPr>
          </a:lstStyle>
          <a:p>
            <a:pPr/>
            <a:r>
              <a:t>Topic and Methods Used</a:t>
            </a:r>
          </a:p>
        </p:txBody>
      </p:sp>
      <p:sp>
        <p:nvSpPr>
          <p:cNvPr id="146" name="Google Shape;94;p14"/>
          <p:cNvSpPr txBox="1"/>
          <p:nvPr>
            <p:ph type="body" sz="half" idx="1"/>
          </p:nvPr>
        </p:nvSpPr>
        <p:spPr>
          <a:xfrm>
            <a:off x="729450" y="2078875"/>
            <a:ext cx="7688699" cy="2261102"/>
          </a:xfrm>
          <a:prstGeom prst="rect">
            <a:avLst/>
          </a:prstGeom>
        </p:spPr>
        <p:txBody>
          <a:bodyPr/>
          <a:lstStyle/>
          <a:p>
            <a:pPr marL="273588" indent="-197591" defTabSz="547176"/>
            <a:r>
              <a:t>Random walks were used to paint the original picture in various ways</a:t>
            </a:r>
          </a:p>
          <a:p>
            <a:pPr marL="273588" indent="-197591" defTabSz="547176"/>
            <a:r>
              <a:t>Method:</a:t>
            </a:r>
          </a:p>
          <a:p>
            <a:pPr lvl="1" marL="547176" indent="-189991" defTabSz="547176"/>
            <a:r>
              <a:t>Random points representing pixels in the picture were chosen as seeds where the random walks would start from</a:t>
            </a:r>
          </a:p>
          <a:p>
            <a:pPr lvl="1" marL="547176" indent="-189991" defTabSz="547176"/>
            <a:r>
              <a:t>Add points to queue</a:t>
            </a:r>
          </a:p>
          <a:p>
            <a:pPr lvl="1" marL="547176" indent="-189991" defTabSz="547176"/>
            <a:r>
              <a:t>Pop random point from queue, paint point (or patch around point) with color of original point + some amount of “noise”</a:t>
            </a:r>
          </a:p>
          <a:p>
            <a:pPr lvl="1" marL="547176" indent="-189991" defTabSz="547176"/>
            <a:r>
              <a:t>Add neighboring points to queue</a:t>
            </a:r>
          </a:p>
          <a:p>
            <a:pPr lvl="1" marL="547176" indent="-189991" defTabSz="547176"/>
            <a:r>
              <a:t>Amount of noise, seed points, and size of patch can all be altered for varying effects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animation_1.mp4" descr="animation_1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30052" y="-759711"/>
            <a:ext cx="8883896" cy="6662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4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3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148"/>
                </p:tgtEl>
              </p:cMediaNode>
            </p:video>
            <p:seq concurrent="1" prevAc="none" nextAc="seek">
              <p:cTn id="12" evtFilter="cancelBubble" nodeType="interactiveSeq" restart="whenNotActive" fill="hold">
                <p:stCondLst>
                  <p:cond delay="0" evt="onClick">
                    <p:tgtEl>
                      <p:spTgt spid="148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4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animation_2.mp4" descr="animation_2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6998" y="-762002"/>
            <a:ext cx="8890003" cy="66675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4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3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150"/>
                </p:tgtEl>
              </p:cMediaNode>
            </p:video>
            <p:seq concurrent="1" prevAc="none" nextAc="seek">
              <p:cTn id="12" evtFilter="cancelBubble" nodeType="interactiveSeq" restart="whenNotActive" fill="hold">
                <p:stCondLst>
                  <p:cond delay="0" evt="onClick">
                    <p:tgtEl>
                      <p:spTgt spid="150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5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animation_3.mp4" descr="animation_3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6998" y="-762000"/>
            <a:ext cx="8890003" cy="6667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4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3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152"/>
                </p:tgtEl>
              </p:cMediaNode>
            </p:video>
            <p:seq concurrent="1" prevAc="none" nextAc="seek">
              <p:cTn id="12" evtFilter="cancelBubble" nodeType="interactiveSeq" restart="whenNotActive" fill="hold">
                <p:stCondLst>
                  <p:cond delay="0" evt="onClick">
                    <p:tgtEl>
                      <p:spTgt spid="152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5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animation_4.mp4" descr="animation_4.mp4"/>
          <p:cNvPicPr>
            <a:picLocks noChangeAspect="0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26998" y="-762002"/>
            <a:ext cx="8890003" cy="66675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4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3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000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100000">
                <p:cTn id="11" fill="hold" display="0">
                  <p:stCondLst>
                    <p:cond delay="indefinite"/>
                  </p:stCondLst>
                </p:cTn>
                <p:tgtEl>
                  <p:spTgt spid="154"/>
                </p:tgtEl>
              </p:cMediaNode>
            </p:video>
            <p:seq concurrent="1" prevAc="none" nextAc="seek">
              <p:cTn id="12" evtFilter="cancelBubble" nodeType="interactiveSeq" restart="whenNotActive" fill="hold">
                <p:stCondLst>
                  <p:cond delay="0" evt="onClick">
                    <p:tgtEl>
                      <p:spTgt spid="15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5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19;p19" descr="Google Shape;119;p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6676" y="2513376"/>
            <a:ext cx="2016731" cy="1077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Google Shape;120;p19" descr="Google Shape;120;p1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6675" y="1186813"/>
            <a:ext cx="2016731" cy="1077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Google Shape;121;p19" descr="Google Shape;121;p1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64748" y="1186807"/>
            <a:ext cx="2016731" cy="1077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Google Shape;122;p19" descr="Google Shape;122;p1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64753" y="2513375"/>
            <a:ext cx="2016731" cy="10777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Google Shape;123;p19" descr="Google Shape;123;p19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62823" y="1186807"/>
            <a:ext cx="2016731" cy="1077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Google Shape;124;p19" descr="Google Shape;124;p1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962816" y="2513377"/>
            <a:ext cx="2016731" cy="1077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Google Shape;125;p19" descr="Google Shape;125;p1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60892" y="1186810"/>
            <a:ext cx="2016731" cy="10777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Google Shape;126;p19" descr="Google Shape;126;p19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060886" y="2513383"/>
            <a:ext cx="2016731" cy="1077765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Google Shape;127;p19"/>
          <p:cNvSpPr txBox="1"/>
          <p:nvPr/>
        </p:nvSpPr>
        <p:spPr>
          <a:xfrm>
            <a:off x="1889300" y="237024"/>
            <a:ext cx="1753500" cy="398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>
            <a:lvl1pPr algn="ctr"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Patch Size: 1</a:t>
            </a:r>
          </a:p>
        </p:txBody>
      </p:sp>
      <p:sp>
        <p:nvSpPr>
          <p:cNvPr id="165" name="Google Shape;128;p19"/>
          <p:cNvSpPr txBox="1"/>
          <p:nvPr/>
        </p:nvSpPr>
        <p:spPr>
          <a:xfrm>
            <a:off x="5947450" y="237024"/>
            <a:ext cx="1753501" cy="398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>
            <a:lvl1pPr algn="ctr"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Patch Size: 3</a:t>
            </a:r>
          </a:p>
        </p:txBody>
      </p:sp>
      <p:sp>
        <p:nvSpPr>
          <p:cNvPr id="166" name="Google Shape;129;p19"/>
          <p:cNvSpPr txBox="1"/>
          <p:nvPr/>
        </p:nvSpPr>
        <p:spPr>
          <a:xfrm>
            <a:off x="898288" y="637211"/>
            <a:ext cx="1753500" cy="614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>
            <a:lvl1pPr algn="ctr"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Noise Deviation: 0.1</a:t>
            </a:r>
          </a:p>
        </p:txBody>
      </p:sp>
      <p:sp>
        <p:nvSpPr>
          <p:cNvPr id="167" name="Google Shape;130;p19"/>
          <p:cNvSpPr txBox="1"/>
          <p:nvPr/>
        </p:nvSpPr>
        <p:spPr>
          <a:xfrm>
            <a:off x="5094425" y="637211"/>
            <a:ext cx="1753501" cy="614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>
            <a:lvl1pPr algn="ctr"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Noise Deviation: 0.1</a:t>
            </a:r>
          </a:p>
        </p:txBody>
      </p:sp>
      <p:sp>
        <p:nvSpPr>
          <p:cNvPr id="168" name="Google Shape;131;p19"/>
          <p:cNvSpPr txBox="1"/>
          <p:nvPr/>
        </p:nvSpPr>
        <p:spPr>
          <a:xfrm>
            <a:off x="2996363" y="637211"/>
            <a:ext cx="1753501" cy="398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>
            <a:lvl1pPr algn="ctr"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Noise Deviation: 1</a:t>
            </a:r>
          </a:p>
        </p:txBody>
      </p:sp>
      <p:sp>
        <p:nvSpPr>
          <p:cNvPr id="169" name="Google Shape;132;p19"/>
          <p:cNvSpPr txBox="1"/>
          <p:nvPr/>
        </p:nvSpPr>
        <p:spPr>
          <a:xfrm>
            <a:off x="7192488" y="637211"/>
            <a:ext cx="1753501" cy="3987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>
            <a:lvl1pPr algn="ctr"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Noise Deviation: 1</a:t>
            </a:r>
          </a:p>
        </p:txBody>
      </p:sp>
      <p:sp>
        <p:nvSpPr>
          <p:cNvPr id="170" name="Google Shape;133;p19"/>
          <p:cNvSpPr txBox="1"/>
          <p:nvPr/>
        </p:nvSpPr>
        <p:spPr>
          <a:xfrm>
            <a:off x="-9" y="1310048"/>
            <a:ext cx="823918" cy="830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>
            <a:lvl1pPr algn="ctr"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Seed Points: 5%</a:t>
            </a:r>
          </a:p>
        </p:txBody>
      </p:sp>
      <p:sp>
        <p:nvSpPr>
          <p:cNvPr id="171" name="Google Shape;134;p19"/>
          <p:cNvSpPr txBox="1"/>
          <p:nvPr/>
        </p:nvSpPr>
        <p:spPr>
          <a:xfrm>
            <a:off x="-9" y="2636597"/>
            <a:ext cx="823918" cy="830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>
            <a:lvl1pPr algn="ctr"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Seed Points: 25%</a:t>
            </a:r>
          </a:p>
        </p:txBody>
      </p:sp>
      <p:pic>
        <p:nvPicPr>
          <p:cNvPr id="172" name="Google Shape;135;p19" descr="Google Shape;135;p19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060900" y="3749123"/>
            <a:ext cx="2016725" cy="1077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Google Shape;136;p19" descr="Google Shape;136;p19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962823" y="3749125"/>
            <a:ext cx="2016728" cy="10777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Google Shape;137;p19" descr="Google Shape;137;p19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766675" y="3749101"/>
            <a:ext cx="2016725" cy="1077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Google Shape;138;p19" descr="Google Shape;138;p19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2864748" y="3749099"/>
            <a:ext cx="2016728" cy="1077778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Google Shape;139;p19"/>
          <p:cNvSpPr txBox="1"/>
          <p:nvPr/>
        </p:nvSpPr>
        <p:spPr>
          <a:xfrm>
            <a:off x="-9" y="3872338"/>
            <a:ext cx="823918" cy="8305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2" tIns="91422" rIns="91422" bIns="91422">
            <a:spAutoFit/>
          </a:bodyPr>
          <a:lstStyle>
            <a:lvl1pPr algn="ctr">
              <a:defRPr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pPr/>
            <a:r>
              <a:t>Seed Points: 50%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1A9988"/>
      </a:lt1>
      <a:dk2>
        <a:srgbClr val="A7A7A7"/>
      </a:dk2>
      <a:lt2>
        <a:srgbClr val="535353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0000FF"/>
      </a:hlink>
      <a:folHlink>
        <a:srgbClr val="FF00FF"/>
      </a:folHlink>
    </a:clrScheme>
    <a:fontScheme name="Streamlin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reamli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9988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A9988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A9988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0000FF"/>
      </a:hlink>
      <a:folHlink>
        <a:srgbClr val="FF00FF"/>
      </a:folHlink>
    </a:clrScheme>
    <a:fontScheme name="Streamlin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treamlin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9988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A9988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1A9988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